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Gloria Hallelujah"/>
      <p:regular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20" Type="http://schemas.openxmlformats.org/officeDocument/2006/relationships/slide" Target="slides/slide15.xml"/><Relationship Id="rId42" Type="http://schemas.openxmlformats.org/officeDocument/2006/relationships/font" Target="fonts/SourceSansPro-regular.fntdata"/><Relationship Id="rId41" Type="http://schemas.openxmlformats.org/officeDocument/2006/relationships/font" Target="fonts/ProximaNovaSemibold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6.xml"/><Relationship Id="rId43" Type="http://schemas.openxmlformats.org/officeDocument/2006/relationships/font" Target="fonts/SourceSansPro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GloriaHallelujah-regular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7aa42eff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7aa42ef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2d32caf4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2d32caf4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7babc6a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7babc6a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7babc6a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7babc6a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7babc6a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7babc6a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7babc6a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7babc6a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2d32caf41_0_13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2d32caf41_0_13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2d32caf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2d32caf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2d32caf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2d32caf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2d32caf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2d32caf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2d32caf4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2d32caf4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2d32ca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2d32ca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2d32caf41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2d32caf41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2d32caf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2d32caf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2d32caf4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2d32caf4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97875" y="652375"/>
            <a:ext cx="5688401" cy="3992938"/>
          </a:xfrm>
          <a:custGeom>
            <a:rect b="b" l="l" r="r" t="t"/>
            <a:pathLst>
              <a:path extrusionOk="0" h="14030" w="13796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243661" y="709114"/>
            <a:ext cx="5467809" cy="3684842"/>
          </a:xfrm>
          <a:custGeom>
            <a:rect b="b" l="l" r="r" t="t"/>
            <a:pathLst>
              <a:path extrusionOk="0" h="13189" w="13261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 rot="-5400000">
            <a:off x="51826" y="196600"/>
            <a:ext cx="1888761" cy="1762891"/>
            <a:chOff x="7280351" y="0"/>
            <a:chExt cx="1888761" cy="1762891"/>
          </a:xfrm>
        </p:grpSpPr>
        <p:sp>
          <p:nvSpPr>
            <p:cNvPr id="13" name="Google Shape;13;p2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 rot="5400000">
            <a:off x="7105176" y="3084900"/>
            <a:ext cx="1888761" cy="1762891"/>
            <a:chOff x="7280351" y="0"/>
            <a:chExt cx="1888761" cy="1762891"/>
          </a:xfrm>
        </p:grpSpPr>
        <p:sp>
          <p:nvSpPr>
            <p:cNvPr id="48" name="Google Shape;48;p2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2" name="Google Shape;82;p2"/>
          <p:cNvSpPr/>
          <p:nvPr/>
        </p:nvSpPr>
        <p:spPr>
          <a:xfrm rot="7631413">
            <a:off x="7610830" y="197792"/>
            <a:ext cx="1087435" cy="811204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 txBox="1"/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84" name="Google Shape;84;p2"/>
          <p:cNvGrpSpPr/>
          <p:nvPr/>
        </p:nvGrpSpPr>
        <p:grpSpPr>
          <a:xfrm>
            <a:off x="-110838" y="3995083"/>
            <a:ext cx="2217087" cy="796455"/>
            <a:chOff x="7591575" y="960850"/>
            <a:chExt cx="2263950" cy="470301"/>
          </a:xfrm>
        </p:grpSpPr>
        <p:sp>
          <p:nvSpPr>
            <p:cNvPr id="85" name="Google Shape;85;p2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90" name="Google Shape;90;p2"/>
          <p:cNvSpPr/>
          <p:nvPr/>
        </p:nvSpPr>
        <p:spPr>
          <a:xfrm>
            <a:off x="3095226" y="3246276"/>
            <a:ext cx="2391554" cy="1080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1" name="Google Shape;91;p2"/>
          <p:cNvSpPr/>
          <p:nvPr/>
        </p:nvSpPr>
        <p:spPr>
          <a:xfrm rot="7631436">
            <a:off x="8198706" y="885440"/>
            <a:ext cx="726647" cy="542071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1"/>
          <p:cNvSpPr/>
          <p:nvPr/>
        </p:nvSpPr>
        <p:spPr>
          <a:xfrm>
            <a:off x="416800" y="960125"/>
            <a:ext cx="7977853" cy="3087864"/>
          </a:xfrm>
          <a:custGeom>
            <a:rect b="b" l="l" r="r" t="t"/>
            <a:pathLst>
              <a:path extrusionOk="0" h="9613" w="20028">
                <a:moveTo>
                  <a:pt x="4049" y="1"/>
                </a:moveTo>
                <a:cubicBezTo>
                  <a:pt x="2685" y="2544"/>
                  <a:pt x="1355" y="6283"/>
                  <a:pt x="0" y="8927"/>
                </a:cubicBezTo>
                <a:cubicBezTo>
                  <a:pt x="4509" y="8417"/>
                  <a:pt x="8985" y="7823"/>
                  <a:pt x="13402" y="7162"/>
                </a:cubicBezTo>
                <a:cubicBezTo>
                  <a:pt x="13469" y="7254"/>
                  <a:pt x="13519" y="7346"/>
                  <a:pt x="13569" y="7438"/>
                </a:cubicBezTo>
                <a:cubicBezTo>
                  <a:pt x="13996" y="8174"/>
                  <a:pt x="14364" y="8919"/>
                  <a:pt x="14992" y="9613"/>
                </a:cubicBezTo>
                <a:cubicBezTo>
                  <a:pt x="15176" y="8977"/>
                  <a:pt x="15376" y="8341"/>
                  <a:pt x="15594" y="7714"/>
                </a:cubicBezTo>
                <a:cubicBezTo>
                  <a:pt x="17066" y="7898"/>
                  <a:pt x="18539" y="8057"/>
                  <a:pt x="20028" y="8199"/>
                </a:cubicBezTo>
                <a:cubicBezTo>
                  <a:pt x="19308" y="5790"/>
                  <a:pt x="18514" y="3389"/>
                  <a:pt x="17652" y="988"/>
                </a:cubicBezTo>
                <a:cubicBezTo>
                  <a:pt x="13327" y="603"/>
                  <a:pt x="8458" y="360"/>
                  <a:pt x="40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490890" y="1153497"/>
            <a:ext cx="8120457" cy="3190975"/>
          </a:xfrm>
          <a:custGeom>
            <a:rect b="b" l="l" r="r" t="t"/>
            <a:pathLst>
              <a:path extrusionOk="0" h="9934" w="20386">
                <a:moveTo>
                  <a:pt x="4321" y="326"/>
                </a:moveTo>
                <a:cubicBezTo>
                  <a:pt x="8780" y="687"/>
                  <a:pt x="13263" y="904"/>
                  <a:pt x="17722" y="1304"/>
                </a:cubicBezTo>
                <a:lnTo>
                  <a:pt x="17722" y="1304"/>
                </a:lnTo>
                <a:cubicBezTo>
                  <a:pt x="18535" y="3583"/>
                  <a:pt x="19296" y="5878"/>
                  <a:pt x="19995" y="8187"/>
                </a:cubicBezTo>
                <a:lnTo>
                  <a:pt x="19995" y="8187"/>
                </a:lnTo>
                <a:cubicBezTo>
                  <a:pt x="18587" y="8050"/>
                  <a:pt x="17185" y="7898"/>
                  <a:pt x="15776" y="7723"/>
                </a:cubicBezTo>
                <a:cubicBezTo>
                  <a:pt x="15709" y="7723"/>
                  <a:pt x="15642" y="7764"/>
                  <a:pt x="15625" y="7831"/>
                </a:cubicBezTo>
                <a:cubicBezTo>
                  <a:pt x="15440" y="8367"/>
                  <a:pt x="15266" y="8909"/>
                  <a:pt x="15105" y="9457"/>
                </a:cubicBezTo>
                <a:lnTo>
                  <a:pt x="15105" y="9457"/>
                </a:lnTo>
                <a:cubicBezTo>
                  <a:pt x="14564" y="8771"/>
                  <a:pt x="14172" y="7994"/>
                  <a:pt x="13718" y="7246"/>
                </a:cubicBezTo>
                <a:cubicBezTo>
                  <a:pt x="13691" y="7199"/>
                  <a:pt x="13638" y="7174"/>
                  <a:pt x="13584" y="7174"/>
                </a:cubicBezTo>
                <a:cubicBezTo>
                  <a:pt x="13570" y="7174"/>
                  <a:pt x="13556" y="7175"/>
                  <a:pt x="13542" y="7179"/>
                </a:cubicBezTo>
                <a:cubicBezTo>
                  <a:pt x="9189" y="7826"/>
                  <a:pt x="4820" y="8402"/>
                  <a:pt x="450" y="8905"/>
                </a:cubicBezTo>
                <a:lnTo>
                  <a:pt x="450" y="8905"/>
                </a:lnTo>
                <a:cubicBezTo>
                  <a:pt x="1854" y="6097"/>
                  <a:pt x="2860" y="3102"/>
                  <a:pt x="4321" y="326"/>
                </a:cubicBezTo>
                <a:close/>
                <a:moveTo>
                  <a:pt x="4216" y="0"/>
                </a:moveTo>
                <a:cubicBezTo>
                  <a:pt x="4161" y="0"/>
                  <a:pt x="4122" y="27"/>
                  <a:pt x="4101" y="65"/>
                </a:cubicBezTo>
                <a:lnTo>
                  <a:pt x="4101" y="65"/>
                </a:lnTo>
                <a:cubicBezTo>
                  <a:pt x="4097" y="71"/>
                  <a:pt x="4093" y="78"/>
                  <a:pt x="4089" y="85"/>
                </a:cubicBezTo>
                <a:cubicBezTo>
                  <a:pt x="2558" y="2971"/>
                  <a:pt x="1529" y="6100"/>
                  <a:pt x="40" y="9011"/>
                </a:cubicBezTo>
                <a:cubicBezTo>
                  <a:pt x="0" y="9098"/>
                  <a:pt x="51" y="9246"/>
                  <a:pt x="164" y="9246"/>
                </a:cubicBezTo>
                <a:cubicBezTo>
                  <a:pt x="170" y="9246"/>
                  <a:pt x="176" y="9246"/>
                  <a:pt x="182" y="9245"/>
                </a:cubicBezTo>
                <a:cubicBezTo>
                  <a:pt x="4634" y="8739"/>
                  <a:pt x="9078" y="8160"/>
                  <a:pt x="13506" y="7498"/>
                </a:cubicBezTo>
                <a:lnTo>
                  <a:pt x="13506" y="7498"/>
                </a:lnTo>
                <a:cubicBezTo>
                  <a:pt x="13993" y="8322"/>
                  <a:pt x="14428" y="9164"/>
                  <a:pt x="15065" y="9889"/>
                </a:cubicBezTo>
                <a:cubicBezTo>
                  <a:pt x="15095" y="9920"/>
                  <a:pt x="15134" y="9934"/>
                  <a:pt x="15172" y="9934"/>
                </a:cubicBezTo>
                <a:cubicBezTo>
                  <a:pt x="15238" y="9934"/>
                  <a:pt x="15303" y="9892"/>
                  <a:pt x="15324" y="9822"/>
                </a:cubicBezTo>
                <a:cubicBezTo>
                  <a:pt x="15496" y="9223"/>
                  <a:pt x="15681" y="8630"/>
                  <a:pt x="15882" y="8045"/>
                </a:cubicBezTo>
                <a:lnTo>
                  <a:pt x="15882" y="8045"/>
                </a:lnTo>
                <a:cubicBezTo>
                  <a:pt x="17319" y="8224"/>
                  <a:pt x="18764" y="8379"/>
                  <a:pt x="20210" y="8517"/>
                </a:cubicBezTo>
                <a:cubicBezTo>
                  <a:pt x="20310" y="8517"/>
                  <a:pt x="20385" y="8417"/>
                  <a:pt x="20360" y="8317"/>
                </a:cubicBezTo>
                <a:cubicBezTo>
                  <a:pt x="19633" y="5899"/>
                  <a:pt x="18838" y="3498"/>
                  <a:pt x="17985" y="1114"/>
                </a:cubicBezTo>
                <a:cubicBezTo>
                  <a:pt x="17968" y="1047"/>
                  <a:pt x="17901" y="997"/>
                  <a:pt x="17834" y="997"/>
                </a:cubicBezTo>
                <a:cubicBezTo>
                  <a:pt x="13308" y="595"/>
                  <a:pt x="8757" y="377"/>
                  <a:pt x="4231" y="1"/>
                </a:cubicBezTo>
                <a:cubicBezTo>
                  <a:pt x="4226" y="1"/>
                  <a:pt x="4221" y="0"/>
                  <a:pt x="4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1756550" y="1719200"/>
            <a:ext cx="5631000" cy="12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subTitle"/>
          </p:nvPr>
        </p:nvSpPr>
        <p:spPr>
          <a:xfrm>
            <a:off x="990450" y="2794445"/>
            <a:ext cx="71628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3 columns">
  <p:cSld name="CUSTO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/>
          <p:nvPr>
            <p:ph idx="1" type="subTitle"/>
          </p:nvPr>
        </p:nvSpPr>
        <p:spPr>
          <a:xfrm flipH="1">
            <a:off x="3760800" y="3127475"/>
            <a:ext cx="16224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idx="2" type="subTitle"/>
          </p:nvPr>
        </p:nvSpPr>
        <p:spPr>
          <a:xfrm flipH="1">
            <a:off x="6359525" y="3127475"/>
            <a:ext cx="16224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13"/>
          <p:cNvSpPr txBox="1"/>
          <p:nvPr>
            <p:ph idx="3" type="subTitle"/>
          </p:nvPr>
        </p:nvSpPr>
        <p:spPr>
          <a:xfrm flipH="1">
            <a:off x="1194300" y="3127500"/>
            <a:ext cx="15978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3"/>
          <p:cNvSpPr txBox="1"/>
          <p:nvPr>
            <p:ph hasCustomPrompt="1" type="title"/>
          </p:nvPr>
        </p:nvSpPr>
        <p:spPr>
          <a:xfrm>
            <a:off x="1251900" y="2271200"/>
            <a:ext cx="14826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4" type="title"/>
          </p:nvPr>
        </p:nvSpPr>
        <p:spPr>
          <a:xfrm>
            <a:off x="3818800" y="2271200"/>
            <a:ext cx="15063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/>
          <p:nvPr>
            <p:ph hasCustomPrompt="1" idx="5" type="title"/>
          </p:nvPr>
        </p:nvSpPr>
        <p:spPr>
          <a:xfrm>
            <a:off x="6419675" y="2271200"/>
            <a:ext cx="15021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444110" y="564558"/>
            <a:ext cx="1765833" cy="1401494"/>
            <a:chOff x="7101094" y="572788"/>
            <a:chExt cx="2108709" cy="1401494"/>
          </a:xfrm>
        </p:grpSpPr>
        <p:sp>
          <p:nvSpPr>
            <p:cNvPr id="261" name="Google Shape;261;p13"/>
            <p:cNvSpPr/>
            <p:nvPr/>
          </p:nvSpPr>
          <p:spPr>
            <a:xfrm rot="10800000">
              <a:off x="7732422" y="1397361"/>
              <a:ext cx="1477373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 rot="10800000">
              <a:off x="8253341" y="1194662"/>
              <a:ext cx="956462" cy="69150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 rot="10800000">
              <a:off x="7935681" y="998712"/>
              <a:ext cx="1273870" cy="67124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 rot="10800000">
              <a:off x="7617609" y="769618"/>
              <a:ext cx="1590784" cy="64530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 rot="10800000">
              <a:off x="7313485" y="572788"/>
              <a:ext cx="1895570" cy="106748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grpSp>
          <p:nvGrpSpPr>
            <p:cNvPr id="266" name="Google Shape;266;p13"/>
            <p:cNvGrpSpPr/>
            <p:nvPr/>
          </p:nvGrpSpPr>
          <p:grpSpPr>
            <a:xfrm rot="10800000">
              <a:off x="7101094" y="1577376"/>
              <a:ext cx="2108629" cy="396905"/>
              <a:chOff x="7592562" y="1151009"/>
              <a:chExt cx="2262964" cy="280142"/>
            </a:xfrm>
          </p:grpSpPr>
          <p:sp>
            <p:nvSpPr>
              <p:cNvPr id="267" name="Google Shape;267;p13"/>
              <p:cNvSpPr/>
              <p:nvPr/>
            </p:nvSpPr>
            <p:spPr>
              <a:xfrm>
                <a:off x="7592562" y="1151009"/>
                <a:ext cx="1520439" cy="47377"/>
              </a:xfrm>
              <a:custGeom>
                <a:rect b="b" l="l" r="r" t="t"/>
                <a:pathLst>
                  <a:path extrusionOk="0" h="725" w="23114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8" name="Google Shape;268;p13"/>
              <p:cNvSpPr/>
              <p:nvPr/>
            </p:nvSpPr>
            <p:spPr>
              <a:xfrm>
                <a:off x="7593943" y="1246676"/>
                <a:ext cx="1898608" cy="45547"/>
              </a:xfrm>
              <a:custGeom>
                <a:rect b="b" l="l" r="r" t="t"/>
                <a:pathLst>
                  <a:path extrusionOk="0" h="697" w="28863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7593154" y="1355805"/>
                <a:ext cx="2262372" cy="75346"/>
              </a:xfrm>
              <a:custGeom>
                <a:rect b="b" l="l" r="r" t="t"/>
                <a:pathLst>
                  <a:path extrusionOk="0" h="1153" w="34393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0" name="Google Shape;270;p13"/>
          <p:cNvSpPr txBox="1"/>
          <p:nvPr>
            <p:ph idx="6"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4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14"/>
          <p:cNvSpPr txBox="1"/>
          <p:nvPr>
            <p:ph idx="1" type="subTitle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14"/>
          <p:cNvSpPr txBox="1"/>
          <p:nvPr>
            <p:ph idx="2" type="subTitle"/>
          </p:nvPr>
        </p:nvSpPr>
        <p:spPr>
          <a:xfrm>
            <a:off x="4678796" y="3970450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5" name="Google Shape;275;p14"/>
          <p:cNvSpPr txBox="1"/>
          <p:nvPr>
            <p:ph hasCustomPrompt="1"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6" name="Google Shape;276;p14"/>
          <p:cNvSpPr txBox="1"/>
          <p:nvPr>
            <p:ph hasCustomPrompt="1"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14"/>
          <p:cNvSpPr txBox="1"/>
          <p:nvPr>
            <p:ph hasCustomPrompt="1" idx="5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8" name="Google Shape;278;p14"/>
          <p:cNvSpPr txBox="1"/>
          <p:nvPr>
            <p:ph hasCustomPrompt="1" idx="6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9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13" type="subTitle"/>
          </p:nvPr>
        </p:nvSpPr>
        <p:spPr>
          <a:xfrm>
            <a:off x="2093196" y="22660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3" name="Google Shape;283;p14"/>
          <p:cNvSpPr txBox="1"/>
          <p:nvPr>
            <p:ph idx="14" type="subTitle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4" name="Google Shape;284;p14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85" name="Google Shape;285;p14"/>
          <p:cNvGrpSpPr/>
          <p:nvPr/>
        </p:nvGrpSpPr>
        <p:grpSpPr>
          <a:xfrm>
            <a:off x="7132667" y="105825"/>
            <a:ext cx="1888761" cy="1762891"/>
            <a:chOff x="7280351" y="0"/>
            <a:chExt cx="1888761" cy="1762891"/>
          </a:xfrm>
        </p:grpSpPr>
        <p:sp>
          <p:nvSpPr>
            <p:cNvPr id="286" name="Google Shape;286;p14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14"/>
          <p:cNvSpPr/>
          <p:nvPr/>
        </p:nvSpPr>
        <p:spPr>
          <a:xfrm>
            <a:off x="8740853" y="2107405"/>
            <a:ext cx="264642" cy="134995"/>
          </a:xfrm>
          <a:custGeom>
            <a:rect b="b" l="l" r="r" t="t"/>
            <a:pathLst>
              <a:path extrusionOk="0" h="1969" w="3860">
                <a:moveTo>
                  <a:pt x="1879" y="0"/>
                </a:moveTo>
                <a:cubicBezTo>
                  <a:pt x="1814" y="0"/>
                  <a:pt x="1746" y="25"/>
                  <a:pt x="1683" y="81"/>
                </a:cubicBezTo>
                <a:cubicBezTo>
                  <a:pt x="1563" y="189"/>
                  <a:pt x="1491" y="333"/>
                  <a:pt x="1443" y="478"/>
                </a:cubicBezTo>
                <a:cubicBezTo>
                  <a:pt x="1046" y="454"/>
                  <a:pt x="661" y="430"/>
                  <a:pt x="265" y="405"/>
                </a:cubicBezTo>
                <a:cubicBezTo>
                  <a:pt x="60" y="405"/>
                  <a:pt x="0" y="754"/>
                  <a:pt x="216" y="778"/>
                </a:cubicBezTo>
                <a:cubicBezTo>
                  <a:pt x="601" y="838"/>
                  <a:pt x="974" y="886"/>
                  <a:pt x="1358" y="934"/>
                </a:cubicBezTo>
                <a:cubicBezTo>
                  <a:pt x="1358" y="983"/>
                  <a:pt x="1346" y="1031"/>
                  <a:pt x="1346" y="1079"/>
                </a:cubicBezTo>
                <a:cubicBezTo>
                  <a:pt x="1346" y="1331"/>
                  <a:pt x="1370" y="1692"/>
                  <a:pt x="1587" y="1836"/>
                </a:cubicBezTo>
                <a:lnTo>
                  <a:pt x="1587" y="1848"/>
                </a:lnTo>
                <a:cubicBezTo>
                  <a:pt x="1626" y="1931"/>
                  <a:pt x="1700" y="1968"/>
                  <a:pt x="1771" y="1968"/>
                </a:cubicBezTo>
                <a:cubicBezTo>
                  <a:pt x="1875" y="1968"/>
                  <a:pt x="1971" y="1888"/>
                  <a:pt x="1935" y="1752"/>
                </a:cubicBezTo>
                <a:cubicBezTo>
                  <a:pt x="1935" y="1752"/>
                  <a:pt x="1935" y="1740"/>
                  <a:pt x="1923" y="1728"/>
                </a:cubicBezTo>
                <a:cubicBezTo>
                  <a:pt x="2008" y="1560"/>
                  <a:pt x="1947" y="1379"/>
                  <a:pt x="1960" y="1175"/>
                </a:cubicBezTo>
                <a:cubicBezTo>
                  <a:pt x="1960" y="1115"/>
                  <a:pt x="1972" y="1055"/>
                  <a:pt x="1984" y="1007"/>
                </a:cubicBezTo>
                <a:cubicBezTo>
                  <a:pt x="2452" y="1055"/>
                  <a:pt x="2921" y="1103"/>
                  <a:pt x="3390" y="1175"/>
                </a:cubicBezTo>
                <a:cubicBezTo>
                  <a:pt x="3413" y="1179"/>
                  <a:pt x="3434" y="1181"/>
                  <a:pt x="3455" y="1181"/>
                </a:cubicBezTo>
                <a:cubicBezTo>
                  <a:pt x="3807" y="1181"/>
                  <a:pt x="3860" y="633"/>
                  <a:pt x="3462" y="622"/>
                </a:cubicBezTo>
                <a:cubicBezTo>
                  <a:pt x="3017" y="610"/>
                  <a:pt x="2573" y="574"/>
                  <a:pt x="2128" y="538"/>
                </a:cubicBezTo>
                <a:cubicBezTo>
                  <a:pt x="2140" y="478"/>
                  <a:pt x="2152" y="430"/>
                  <a:pt x="2164" y="369"/>
                </a:cubicBezTo>
                <a:cubicBezTo>
                  <a:pt x="2199" y="169"/>
                  <a:pt x="2050" y="0"/>
                  <a:pt x="1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 txBox="1"/>
          <p:nvPr>
            <p:ph idx="1" type="subTitle"/>
          </p:nvPr>
        </p:nvSpPr>
        <p:spPr>
          <a:xfrm>
            <a:off x="768044" y="2244909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1" name="Google Shape;311;p15"/>
          <p:cNvSpPr txBox="1"/>
          <p:nvPr>
            <p:ph idx="2" type="subTitle"/>
          </p:nvPr>
        </p:nvSpPr>
        <p:spPr>
          <a:xfrm>
            <a:off x="6207714" y="2244909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2" name="Google Shape;312;p15"/>
          <p:cNvSpPr txBox="1"/>
          <p:nvPr>
            <p:ph idx="3" type="subTitle"/>
          </p:nvPr>
        </p:nvSpPr>
        <p:spPr>
          <a:xfrm>
            <a:off x="3480150" y="389395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3" name="Google Shape;313;p15"/>
          <p:cNvSpPr txBox="1"/>
          <p:nvPr>
            <p:ph idx="4" type="subTitle"/>
          </p:nvPr>
        </p:nvSpPr>
        <p:spPr>
          <a:xfrm>
            <a:off x="3480150" y="2244909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grpSp>
        <p:nvGrpSpPr>
          <p:cNvPr id="314" name="Google Shape;314;p15"/>
          <p:cNvGrpSpPr/>
          <p:nvPr/>
        </p:nvGrpSpPr>
        <p:grpSpPr>
          <a:xfrm rot="10800000">
            <a:off x="7873889" y="1222088"/>
            <a:ext cx="1336921" cy="181834"/>
            <a:chOff x="7591575" y="960850"/>
            <a:chExt cx="1049388" cy="128341"/>
          </a:xfrm>
        </p:grpSpPr>
        <p:sp>
          <p:nvSpPr>
            <p:cNvPr id="315" name="Google Shape;315;p15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17" name="Google Shape;317;p15"/>
          <p:cNvSpPr txBox="1"/>
          <p:nvPr>
            <p:ph idx="5" type="subTitle"/>
          </p:nvPr>
        </p:nvSpPr>
        <p:spPr>
          <a:xfrm>
            <a:off x="767699" y="389395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8" name="Google Shape;318;p15"/>
          <p:cNvSpPr txBox="1"/>
          <p:nvPr>
            <p:ph idx="6" type="subTitle"/>
          </p:nvPr>
        </p:nvSpPr>
        <p:spPr>
          <a:xfrm>
            <a:off x="6207665" y="3893952"/>
            <a:ext cx="21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319" name="Google Shape;319;p15"/>
          <p:cNvSpPr txBox="1"/>
          <p:nvPr>
            <p:ph type="title"/>
          </p:nvPr>
        </p:nvSpPr>
        <p:spPr>
          <a:xfrm>
            <a:off x="604798" y="438121"/>
            <a:ext cx="78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0" name="Google Shape;320;p15"/>
          <p:cNvSpPr txBox="1"/>
          <p:nvPr>
            <p:ph hasCustomPrompt="1" idx="7" type="title"/>
          </p:nvPr>
        </p:nvSpPr>
        <p:spPr>
          <a:xfrm>
            <a:off x="1084650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5"/>
          <p:cNvSpPr txBox="1"/>
          <p:nvPr>
            <p:ph hasCustomPrompt="1" idx="8" type="title"/>
          </p:nvPr>
        </p:nvSpPr>
        <p:spPr>
          <a:xfrm>
            <a:off x="1084650" y="317767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5"/>
          <p:cNvSpPr txBox="1"/>
          <p:nvPr>
            <p:ph hasCustomPrompt="1" idx="9" type="title"/>
          </p:nvPr>
        </p:nvSpPr>
        <p:spPr>
          <a:xfrm>
            <a:off x="3790300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5"/>
          <p:cNvSpPr txBox="1"/>
          <p:nvPr>
            <p:ph hasCustomPrompt="1" idx="13" type="title"/>
          </p:nvPr>
        </p:nvSpPr>
        <p:spPr>
          <a:xfrm>
            <a:off x="3790300" y="317767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5"/>
          <p:cNvSpPr txBox="1"/>
          <p:nvPr>
            <p:ph hasCustomPrompt="1" idx="14" type="title"/>
          </p:nvPr>
        </p:nvSpPr>
        <p:spPr>
          <a:xfrm>
            <a:off x="6550900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5"/>
          <p:cNvSpPr txBox="1"/>
          <p:nvPr>
            <p:ph hasCustomPrompt="1" idx="15" type="title"/>
          </p:nvPr>
        </p:nvSpPr>
        <p:spPr>
          <a:xfrm>
            <a:off x="6550900" y="317767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6" name="Google Shape;326;p15"/>
          <p:cNvGrpSpPr/>
          <p:nvPr/>
        </p:nvGrpSpPr>
        <p:grpSpPr>
          <a:xfrm rot="10800000">
            <a:off x="7873889" y="913063"/>
            <a:ext cx="1336921" cy="181834"/>
            <a:chOff x="7591575" y="960850"/>
            <a:chExt cx="1049388" cy="128341"/>
          </a:xfrm>
        </p:grpSpPr>
        <p:sp>
          <p:nvSpPr>
            <p:cNvPr id="327" name="Google Shape;327;p15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329" name="Google Shape;329;p15"/>
          <p:cNvGrpSpPr/>
          <p:nvPr/>
        </p:nvGrpSpPr>
        <p:grpSpPr>
          <a:xfrm rot="10800000">
            <a:off x="7873889" y="617763"/>
            <a:ext cx="1336921" cy="181834"/>
            <a:chOff x="7591575" y="960850"/>
            <a:chExt cx="1049388" cy="128341"/>
          </a:xfrm>
        </p:grpSpPr>
        <p:sp>
          <p:nvSpPr>
            <p:cNvPr id="330" name="Google Shape;330;p15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332" name="Google Shape;332;p15"/>
          <p:cNvSpPr/>
          <p:nvPr/>
        </p:nvSpPr>
        <p:spPr>
          <a:xfrm rot="10800000">
            <a:off x="1070504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3" name="Google Shape;333;p15"/>
          <p:cNvSpPr/>
          <p:nvPr/>
        </p:nvSpPr>
        <p:spPr>
          <a:xfrm rot="10800000">
            <a:off x="3833429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4" name="Google Shape;334;p15"/>
          <p:cNvSpPr/>
          <p:nvPr/>
        </p:nvSpPr>
        <p:spPr>
          <a:xfrm rot="10800000">
            <a:off x="6552529" y="3857054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5" name="Google Shape;335;p15"/>
          <p:cNvSpPr/>
          <p:nvPr/>
        </p:nvSpPr>
        <p:spPr>
          <a:xfrm rot="10800000">
            <a:off x="1054716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6" name="Google Shape;336;p15"/>
          <p:cNvSpPr/>
          <p:nvPr/>
        </p:nvSpPr>
        <p:spPr>
          <a:xfrm rot="10800000">
            <a:off x="3817641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7" name="Google Shape;337;p15"/>
          <p:cNvSpPr/>
          <p:nvPr/>
        </p:nvSpPr>
        <p:spPr>
          <a:xfrm rot="10800000">
            <a:off x="6536741" y="2214989"/>
            <a:ext cx="1538946" cy="79049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CUSTOM_3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"/>
          <p:cNvSpPr txBox="1"/>
          <p:nvPr>
            <p:ph type="ctrTitle"/>
          </p:nvPr>
        </p:nvSpPr>
        <p:spPr>
          <a:xfrm flipH="1">
            <a:off x="861488" y="1139175"/>
            <a:ext cx="2813100" cy="1292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16"/>
          <p:cNvSpPr txBox="1"/>
          <p:nvPr>
            <p:ph idx="1" type="subTitle"/>
          </p:nvPr>
        </p:nvSpPr>
        <p:spPr>
          <a:xfrm flipH="1">
            <a:off x="982700" y="2738475"/>
            <a:ext cx="25707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1" name="Google Shape;341;p16"/>
          <p:cNvSpPr txBox="1"/>
          <p:nvPr>
            <p:ph idx="2" type="ctrTitle"/>
          </p:nvPr>
        </p:nvSpPr>
        <p:spPr>
          <a:xfrm flipH="1">
            <a:off x="5549925" y="1139175"/>
            <a:ext cx="28131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16"/>
          <p:cNvSpPr txBox="1"/>
          <p:nvPr>
            <p:ph idx="3" type="subTitle"/>
          </p:nvPr>
        </p:nvSpPr>
        <p:spPr>
          <a:xfrm flipH="1">
            <a:off x="5671129" y="2738475"/>
            <a:ext cx="2570700" cy="10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43" name="Google Shape;343;p16"/>
          <p:cNvGrpSpPr/>
          <p:nvPr/>
        </p:nvGrpSpPr>
        <p:grpSpPr>
          <a:xfrm>
            <a:off x="4334455" y="-6715"/>
            <a:ext cx="475771" cy="5095170"/>
            <a:chOff x="4334455" y="-6715"/>
            <a:chExt cx="475771" cy="5095170"/>
          </a:xfrm>
        </p:grpSpPr>
        <p:grpSp>
          <p:nvGrpSpPr>
            <p:cNvPr id="344" name="Google Shape;344;p16"/>
            <p:cNvGrpSpPr/>
            <p:nvPr/>
          </p:nvGrpSpPr>
          <p:grpSpPr>
            <a:xfrm rot="5254883">
              <a:off x="3312404" y="1075021"/>
              <a:ext cx="2519873" cy="369761"/>
              <a:chOff x="6803285" y="880113"/>
              <a:chExt cx="2519897" cy="369764"/>
            </a:xfrm>
          </p:grpSpPr>
          <p:sp>
            <p:nvSpPr>
              <p:cNvPr id="345" name="Google Shape;345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rect b="b" l="l" r="r" t="t"/>
                <a:pathLst>
                  <a:path extrusionOk="0" h="1974" w="3863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6"/>
              <p:cNvSpPr/>
              <p:nvPr/>
            </p:nvSpPr>
            <p:spPr>
              <a:xfrm rot="-2700000">
                <a:off x="7770175" y="987835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rect b="b" l="l" r="r" t="t"/>
                <a:pathLst>
                  <a:path extrusionOk="0" h="2790" w="374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6"/>
              <p:cNvSpPr/>
              <p:nvPr/>
            </p:nvSpPr>
            <p:spPr>
              <a:xfrm rot="-8263958">
                <a:off x="9047545" y="1024093"/>
                <a:ext cx="264640" cy="134994"/>
              </a:xfrm>
              <a:custGeom>
                <a:rect b="b" l="l" r="r" t="t"/>
                <a:pathLst>
                  <a:path extrusionOk="0" h="1969" w="386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6"/>
              <p:cNvSpPr/>
              <p:nvPr/>
            </p:nvSpPr>
            <p:spPr>
              <a:xfrm rot="-2700000">
                <a:off x="8388671" y="995947"/>
                <a:ext cx="256418" cy="191285"/>
              </a:xfrm>
              <a:custGeom>
                <a:rect b="b" l="l" r="r" t="t"/>
                <a:pathLst>
                  <a:path extrusionOk="0" h="2790" w="3740">
                    <a:moveTo>
                      <a:pt x="1666" y="1"/>
                    </a:moveTo>
                    <a:cubicBezTo>
                      <a:pt x="1534" y="1"/>
                      <a:pt x="1401" y="88"/>
                      <a:pt x="1395" y="262"/>
                    </a:cubicBezTo>
                    <a:cubicBezTo>
                      <a:pt x="1383" y="370"/>
                      <a:pt x="1383" y="478"/>
                      <a:pt x="1383" y="587"/>
                    </a:cubicBezTo>
                    <a:cubicBezTo>
                      <a:pt x="987" y="599"/>
                      <a:pt x="590" y="623"/>
                      <a:pt x="217" y="683"/>
                    </a:cubicBezTo>
                    <a:cubicBezTo>
                      <a:pt x="1" y="707"/>
                      <a:pt x="1" y="983"/>
                      <a:pt x="217" y="1007"/>
                    </a:cubicBezTo>
                    <a:cubicBezTo>
                      <a:pt x="590" y="1055"/>
                      <a:pt x="987" y="1079"/>
                      <a:pt x="1383" y="1091"/>
                    </a:cubicBezTo>
                    <a:cubicBezTo>
                      <a:pt x="1395" y="1596"/>
                      <a:pt x="1431" y="2089"/>
                      <a:pt x="1455" y="2582"/>
                    </a:cubicBezTo>
                    <a:cubicBezTo>
                      <a:pt x="1461" y="2720"/>
                      <a:pt x="1564" y="2789"/>
                      <a:pt x="1666" y="2789"/>
                    </a:cubicBezTo>
                    <a:cubicBezTo>
                      <a:pt x="1768" y="2789"/>
                      <a:pt x="1870" y="2720"/>
                      <a:pt x="1876" y="2582"/>
                    </a:cubicBezTo>
                    <a:cubicBezTo>
                      <a:pt x="1900" y="2101"/>
                      <a:pt x="1936" y="1596"/>
                      <a:pt x="1948" y="1103"/>
                    </a:cubicBezTo>
                    <a:cubicBezTo>
                      <a:pt x="2441" y="1103"/>
                      <a:pt x="2934" y="1091"/>
                      <a:pt x="3415" y="1091"/>
                    </a:cubicBezTo>
                    <a:cubicBezTo>
                      <a:pt x="3419" y="1092"/>
                      <a:pt x="3422" y="1092"/>
                      <a:pt x="3426" y="1092"/>
                    </a:cubicBezTo>
                    <a:cubicBezTo>
                      <a:pt x="3739" y="1092"/>
                      <a:pt x="3736" y="587"/>
                      <a:pt x="3415" y="587"/>
                    </a:cubicBezTo>
                    <a:lnTo>
                      <a:pt x="1948" y="587"/>
                    </a:lnTo>
                    <a:cubicBezTo>
                      <a:pt x="1948" y="478"/>
                      <a:pt x="1948" y="370"/>
                      <a:pt x="1936" y="262"/>
                    </a:cubicBezTo>
                    <a:cubicBezTo>
                      <a:pt x="1930" y="88"/>
                      <a:pt x="1798" y="1"/>
                      <a:pt x="16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6"/>
              <p:cNvSpPr/>
              <p:nvPr/>
            </p:nvSpPr>
            <p:spPr>
              <a:xfrm rot="-2700000">
                <a:off x="7468280" y="980509"/>
                <a:ext cx="264851" cy="135340"/>
              </a:xfrm>
              <a:custGeom>
                <a:rect b="b" l="l" r="r" t="t"/>
                <a:pathLst>
                  <a:path extrusionOk="0" h="1974" w="3863">
                    <a:moveTo>
                      <a:pt x="1881" y="0"/>
                    </a:moveTo>
                    <a:cubicBezTo>
                      <a:pt x="1815" y="0"/>
                      <a:pt x="1746" y="26"/>
                      <a:pt x="1683" y="86"/>
                    </a:cubicBezTo>
                    <a:cubicBezTo>
                      <a:pt x="1563" y="194"/>
                      <a:pt x="1491" y="339"/>
                      <a:pt x="1443" y="483"/>
                    </a:cubicBezTo>
                    <a:cubicBezTo>
                      <a:pt x="1046" y="459"/>
                      <a:pt x="661" y="423"/>
                      <a:pt x="265" y="411"/>
                    </a:cubicBezTo>
                    <a:cubicBezTo>
                      <a:pt x="60" y="411"/>
                      <a:pt x="0" y="747"/>
                      <a:pt x="216" y="783"/>
                    </a:cubicBezTo>
                    <a:cubicBezTo>
                      <a:pt x="601" y="843"/>
                      <a:pt x="974" y="892"/>
                      <a:pt x="1358" y="928"/>
                    </a:cubicBezTo>
                    <a:cubicBezTo>
                      <a:pt x="1358" y="988"/>
                      <a:pt x="1346" y="1036"/>
                      <a:pt x="1346" y="1084"/>
                    </a:cubicBezTo>
                    <a:cubicBezTo>
                      <a:pt x="1346" y="1336"/>
                      <a:pt x="1370" y="1685"/>
                      <a:pt x="1587" y="1841"/>
                    </a:cubicBezTo>
                    <a:lnTo>
                      <a:pt x="1587" y="1853"/>
                    </a:lnTo>
                    <a:cubicBezTo>
                      <a:pt x="1626" y="1936"/>
                      <a:pt x="1700" y="1973"/>
                      <a:pt x="1771" y="1973"/>
                    </a:cubicBezTo>
                    <a:cubicBezTo>
                      <a:pt x="1875" y="1973"/>
                      <a:pt x="1971" y="1893"/>
                      <a:pt x="1935" y="1757"/>
                    </a:cubicBezTo>
                    <a:cubicBezTo>
                      <a:pt x="1935" y="1745"/>
                      <a:pt x="1935" y="1745"/>
                      <a:pt x="1923" y="1733"/>
                    </a:cubicBezTo>
                    <a:cubicBezTo>
                      <a:pt x="2008" y="1565"/>
                      <a:pt x="1947" y="1372"/>
                      <a:pt x="1960" y="1180"/>
                    </a:cubicBezTo>
                    <a:cubicBezTo>
                      <a:pt x="1960" y="1120"/>
                      <a:pt x="1972" y="1060"/>
                      <a:pt x="1984" y="1000"/>
                    </a:cubicBezTo>
                    <a:cubicBezTo>
                      <a:pt x="2452" y="1060"/>
                      <a:pt x="2921" y="1108"/>
                      <a:pt x="3390" y="1180"/>
                    </a:cubicBezTo>
                    <a:cubicBezTo>
                      <a:pt x="3409" y="1183"/>
                      <a:pt x="3428" y="1184"/>
                      <a:pt x="3446" y="1184"/>
                    </a:cubicBezTo>
                    <a:cubicBezTo>
                      <a:pt x="3806" y="1184"/>
                      <a:pt x="3863" y="638"/>
                      <a:pt x="3462" y="627"/>
                    </a:cubicBezTo>
                    <a:cubicBezTo>
                      <a:pt x="3017" y="603"/>
                      <a:pt x="2573" y="579"/>
                      <a:pt x="2128" y="543"/>
                    </a:cubicBezTo>
                    <a:cubicBezTo>
                      <a:pt x="2140" y="483"/>
                      <a:pt x="2152" y="423"/>
                      <a:pt x="2164" y="375"/>
                    </a:cubicBezTo>
                    <a:cubicBezTo>
                      <a:pt x="2199" y="175"/>
                      <a:pt x="2051" y="0"/>
                      <a:pt x="18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6"/>
              <p:cNvSpPr/>
              <p:nvPr/>
            </p:nvSpPr>
            <p:spPr>
              <a:xfrm rot="-2700000">
                <a:off x="7129739" y="990641"/>
                <a:ext cx="264646" cy="134997"/>
              </a:xfrm>
              <a:custGeom>
                <a:rect b="b" l="l" r="r" t="t"/>
                <a:pathLst>
                  <a:path extrusionOk="0" h="1969" w="3860">
                    <a:moveTo>
                      <a:pt x="1879" y="0"/>
                    </a:moveTo>
                    <a:cubicBezTo>
                      <a:pt x="1814" y="0"/>
                      <a:pt x="1746" y="25"/>
                      <a:pt x="1683" y="81"/>
                    </a:cubicBezTo>
                    <a:cubicBezTo>
                      <a:pt x="1563" y="189"/>
                      <a:pt x="1491" y="333"/>
                      <a:pt x="1443" y="478"/>
                    </a:cubicBezTo>
                    <a:cubicBezTo>
                      <a:pt x="1046" y="454"/>
                      <a:pt x="661" y="430"/>
                      <a:pt x="265" y="405"/>
                    </a:cubicBezTo>
                    <a:cubicBezTo>
                      <a:pt x="60" y="405"/>
                      <a:pt x="0" y="754"/>
                      <a:pt x="216" y="778"/>
                    </a:cubicBezTo>
                    <a:cubicBezTo>
                      <a:pt x="601" y="838"/>
                      <a:pt x="974" y="886"/>
                      <a:pt x="1358" y="934"/>
                    </a:cubicBezTo>
                    <a:cubicBezTo>
                      <a:pt x="1358" y="983"/>
                      <a:pt x="1346" y="1031"/>
                      <a:pt x="1346" y="1079"/>
                    </a:cubicBezTo>
                    <a:cubicBezTo>
                      <a:pt x="1346" y="1331"/>
                      <a:pt x="1370" y="1692"/>
                      <a:pt x="1587" y="1836"/>
                    </a:cubicBezTo>
                    <a:lnTo>
                      <a:pt x="1587" y="1848"/>
                    </a:lnTo>
                    <a:cubicBezTo>
                      <a:pt x="1626" y="1931"/>
                      <a:pt x="1700" y="1968"/>
                      <a:pt x="1771" y="1968"/>
                    </a:cubicBezTo>
                    <a:cubicBezTo>
                      <a:pt x="1875" y="1968"/>
                      <a:pt x="1971" y="1888"/>
                      <a:pt x="1935" y="1752"/>
                    </a:cubicBezTo>
                    <a:cubicBezTo>
                      <a:pt x="1935" y="1752"/>
                      <a:pt x="1935" y="1740"/>
                      <a:pt x="1923" y="1728"/>
                    </a:cubicBezTo>
                    <a:cubicBezTo>
                      <a:pt x="2008" y="1560"/>
                      <a:pt x="1947" y="1379"/>
                      <a:pt x="1960" y="1175"/>
                    </a:cubicBezTo>
                    <a:cubicBezTo>
                      <a:pt x="1960" y="1115"/>
                      <a:pt x="1972" y="1055"/>
                      <a:pt x="1984" y="1007"/>
                    </a:cubicBezTo>
                    <a:cubicBezTo>
                      <a:pt x="2452" y="1055"/>
                      <a:pt x="2921" y="1103"/>
                      <a:pt x="3390" y="1175"/>
                    </a:cubicBezTo>
                    <a:cubicBezTo>
                      <a:pt x="3413" y="1179"/>
                      <a:pt x="3434" y="1181"/>
                      <a:pt x="3455" y="1181"/>
                    </a:cubicBezTo>
                    <a:cubicBezTo>
                      <a:pt x="3807" y="1181"/>
                      <a:pt x="3860" y="633"/>
                      <a:pt x="3462" y="622"/>
                    </a:cubicBezTo>
                    <a:cubicBezTo>
                      <a:pt x="3017" y="610"/>
                      <a:pt x="2573" y="574"/>
                      <a:pt x="2128" y="538"/>
                    </a:cubicBezTo>
                    <a:cubicBezTo>
                      <a:pt x="2140" y="478"/>
                      <a:pt x="2152" y="430"/>
                      <a:pt x="2164" y="369"/>
                    </a:cubicBezTo>
                    <a:cubicBezTo>
                      <a:pt x="2199" y="169"/>
                      <a:pt x="2050" y="0"/>
                      <a:pt x="18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rect b="b" l="l" r="r" t="t"/>
                <a:pathLst>
                  <a:path extrusionOk="0" h="2606" w="3219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 rot="-2700000">
                <a:off x="8102933" y="954674"/>
                <a:ext cx="220698" cy="178670"/>
              </a:xfrm>
              <a:custGeom>
                <a:rect b="b" l="l" r="r" t="t"/>
                <a:pathLst>
                  <a:path extrusionOk="0" h="2606" w="3219">
                    <a:moveTo>
                      <a:pt x="1655" y="0"/>
                    </a:moveTo>
                    <a:cubicBezTo>
                      <a:pt x="1566" y="0"/>
                      <a:pt x="1477" y="39"/>
                      <a:pt x="1419" y="126"/>
                    </a:cubicBezTo>
                    <a:cubicBezTo>
                      <a:pt x="1251" y="378"/>
                      <a:pt x="1155" y="655"/>
                      <a:pt x="1095" y="943"/>
                    </a:cubicBezTo>
                    <a:cubicBezTo>
                      <a:pt x="818" y="955"/>
                      <a:pt x="542" y="955"/>
                      <a:pt x="265" y="967"/>
                    </a:cubicBezTo>
                    <a:cubicBezTo>
                      <a:pt x="1" y="979"/>
                      <a:pt x="1" y="1364"/>
                      <a:pt x="265" y="1376"/>
                    </a:cubicBezTo>
                    <a:cubicBezTo>
                      <a:pt x="530" y="1388"/>
                      <a:pt x="794" y="1400"/>
                      <a:pt x="1071" y="1400"/>
                    </a:cubicBezTo>
                    <a:cubicBezTo>
                      <a:pt x="1059" y="1748"/>
                      <a:pt x="1107" y="2097"/>
                      <a:pt x="1191" y="2410"/>
                    </a:cubicBezTo>
                    <a:cubicBezTo>
                      <a:pt x="1224" y="2547"/>
                      <a:pt x="1326" y="2606"/>
                      <a:pt x="1433" y="2606"/>
                    </a:cubicBezTo>
                    <a:cubicBezTo>
                      <a:pt x="1598" y="2606"/>
                      <a:pt x="1776" y="2465"/>
                      <a:pt x="1732" y="2253"/>
                    </a:cubicBezTo>
                    <a:cubicBezTo>
                      <a:pt x="1672" y="1953"/>
                      <a:pt x="1672" y="1676"/>
                      <a:pt x="1696" y="1412"/>
                    </a:cubicBezTo>
                    <a:cubicBezTo>
                      <a:pt x="2092" y="1412"/>
                      <a:pt x="2489" y="1424"/>
                      <a:pt x="2886" y="1436"/>
                    </a:cubicBezTo>
                    <a:cubicBezTo>
                      <a:pt x="2889" y="1436"/>
                      <a:pt x="2893" y="1436"/>
                      <a:pt x="2897" y="1436"/>
                    </a:cubicBezTo>
                    <a:cubicBezTo>
                      <a:pt x="3215" y="1436"/>
                      <a:pt x="3219" y="918"/>
                      <a:pt x="2907" y="918"/>
                    </a:cubicBezTo>
                    <a:cubicBezTo>
                      <a:pt x="2900" y="918"/>
                      <a:pt x="2893" y="918"/>
                      <a:pt x="2886" y="919"/>
                    </a:cubicBezTo>
                    <a:cubicBezTo>
                      <a:pt x="2513" y="931"/>
                      <a:pt x="2153" y="931"/>
                      <a:pt x="1780" y="943"/>
                    </a:cubicBezTo>
                    <a:cubicBezTo>
                      <a:pt x="1828" y="751"/>
                      <a:pt x="1876" y="558"/>
                      <a:pt x="1936" y="354"/>
                    </a:cubicBezTo>
                    <a:cubicBezTo>
                      <a:pt x="1991" y="141"/>
                      <a:pt x="1824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 rot="-2700000">
                <a:off x="6828025" y="939888"/>
                <a:ext cx="239072" cy="169003"/>
              </a:xfrm>
              <a:custGeom>
                <a:rect b="b" l="l" r="r" t="t"/>
                <a:pathLst>
                  <a:path extrusionOk="0" h="2465" w="3487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 rot="-2700000">
                <a:off x="8736311" y="1018677"/>
                <a:ext cx="239072" cy="169003"/>
              </a:xfrm>
              <a:custGeom>
                <a:rect b="b" l="l" r="r" t="t"/>
                <a:pathLst>
                  <a:path extrusionOk="0" h="2465" w="3487">
                    <a:moveTo>
                      <a:pt x="2219" y="0"/>
                    </a:moveTo>
                    <a:cubicBezTo>
                      <a:pt x="2135" y="0"/>
                      <a:pt x="2050" y="38"/>
                      <a:pt x="1996" y="126"/>
                    </a:cubicBezTo>
                    <a:cubicBezTo>
                      <a:pt x="1839" y="355"/>
                      <a:pt x="1755" y="631"/>
                      <a:pt x="1707" y="920"/>
                    </a:cubicBezTo>
                    <a:cubicBezTo>
                      <a:pt x="1226" y="920"/>
                      <a:pt x="733" y="944"/>
                      <a:pt x="253" y="968"/>
                    </a:cubicBezTo>
                    <a:cubicBezTo>
                      <a:pt x="0" y="980"/>
                      <a:pt x="0" y="1340"/>
                      <a:pt x="253" y="1352"/>
                    </a:cubicBezTo>
                    <a:cubicBezTo>
                      <a:pt x="721" y="1376"/>
                      <a:pt x="1202" y="1388"/>
                      <a:pt x="1683" y="1400"/>
                    </a:cubicBezTo>
                    <a:cubicBezTo>
                      <a:pt x="1695" y="1749"/>
                      <a:pt x="1767" y="2086"/>
                      <a:pt x="1900" y="2386"/>
                    </a:cubicBezTo>
                    <a:cubicBezTo>
                      <a:pt x="1922" y="2441"/>
                      <a:pt x="1968" y="2465"/>
                      <a:pt x="2016" y="2465"/>
                    </a:cubicBezTo>
                    <a:cubicBezTo>
                      <a:pt x="2093" y="2465"/>
                      <a:pt x="2176" y="2403"/>
                      <a:pt x="2176" y="2314"/>
                    </a:cubicBezTo>
                    <a:cubicBezTo>
                      <a:pt x="2164" y="2014"/>
                      <a:pt x="2152" y="1701"/>
                      <a:pt x="2188" y="1412"/>
                    </a:cubicBezTo>
                    <a:lnTo>
                      <a:pt x="3162" y="1412"/>
                    </a:lnTo>
                    <a:cubicBezTo>
                      <a:pt x="3486" y="1412"/>
                      <a:pt x="3486" y="908"/>
                      <a:pt x="3162" y="908"/>
                    </a:cubicBezTo>
                    <a:lnTo>
                      <a:pt x="2296" y="908"/>
                    </a:lnTo>
                    <a:cubicBezTo>
                      <a:pt x="2344" y="715"/>
                      <a:pt x="2416" y="523"/>
                      <a:pt x="2477" y="331"/>
                    </a:cubicBezTo>
                    <a:cubicBezTo>
                      <a:pt x="2531" y="135"/>
                      <a:pt x="2377" y="0"/>
                      <a:pt x="22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16"/>
            <p:cNvGrpSpPr/>
            <p:nvPr/>
          </p:nvGrpSpPr>
          <p:grpSpPr>
            <a:xfrm rot="-126541">
              <a:off x="4384167" y="2574330"/>
              <a:ext cx="375655" cy="2508062"/>
              <a:chOff x="4226189" y="2542825"/>
              <a:chExt cx="375663" cy="2508119"/>
            </a:xfrm>
          </p:grpSpPr>
          <p:grpSp>
            <p:nvGrpSpPr>
              <p:cNvPr id="358" name="Google Shape;358;p16"/>
              <p:cNvGrpSpPr/>
              <p:nvPr/>
            </p:nvGrpSpPr>
            <p:grpSpPr>
              <a:xfrm rot="-5400000">
                <a:off x="3312651" y="3767642"/>
                <a:ext cx="2196839" cy="369764"/>
                <a:chOff x="6803285" y="880113"/>
                <a:chExt cx="2196839" cy="369764"/>
              </a:xfrm>
            </p:grpSpPr>
            <p:sp>
              <p:nvSpPr>
                <p:cNvPr id="359" name="Google Shape;359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rect b="b" l="l" r="r" t="t"/>
                  <a:pathLst>
                    <a:path extrusionOk="0" h="2461" w="3487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rect b="b" l="l" r="r" t="t"/>
                  <a:pathLst>
                    <a:path extrusionOk="0" h="1974" w="3863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6"/>
                <p:cNvSpPr/>
                <p:nvPr/>
              </p:nvSpPr>
              <p:spPr>
                <a:xfrm rot="-2700000">
                  <a:off x="7770175" y="987835"/>
                  <a:ext cx="239072" cy="168729"/>
                </a:xfrm>
                <a:custGeom>
                  <a:rect b="b" l="l" r="r" t="t"/>
                  <a:pathLst>
                    <a:path extrusionOk="0" h="2461" w="3487">
                      <a:moveTo>
                        <a:pt x="2215" y="0"/>
                      </a:moveTo>
                      <a:cubicBezTo>
                        <a:pt x="2132" y="0"/>
                        <a:pt x="2049" y="36"/>
                        <a:pt x="1996" y="118"/>
                      </a:cubicBezTo>
                      <a:cubicBezTo>
                        <a:pt x="1839" y="359"/>
                        <a:pt x="1755" y="635"/>
                        <a:pt x="1707" y="912"/>
                      </a:cubicBezTo>
                      <a:cubicBezTo>
                        <a:pt x="1226" y="924"/>
                        <a:pt x="733" y="936"/>
                        <a:pt x="253" y="960"/>
                      </a:cubicBezTo>
                      <a:cubicBezTo>
                        <a:pt x="0" y="972"/>
                        <a:pt x="0" y="1345"/>
                        <a:pt x="253" y="1357"/>
                      </a:cubicBezTo>
                      <a:cubicBezTo>
                        <a:pt x="721" y="1369"/>
                        <a:pt x="1202" y="1393"/>
                        <a:pt x="1683" y="1405"/>
                      </a:cubicBezTo>
                      <a:cubicBezTo>
                        <a:pt x="1695" y="1741"/>
                        <a:pt x="1767" y="2090"/>
                        <a:pt x="1900" y="2390"/>
                      </a:cubicBezTo>
                      <a:cubicBezTo>
                        <a:pt x="1922" y="2440"/>
                        <a:pt x="1966" y="2460"/>
                        <a:pt x="2012" y="2460"/>
                      </a:cubicBezTo>
                      <a:cubicBezTo>
                        <a:pt x="2091" y="2460"/>
                        <a:pt x="2176" y="2401"/>
                        <a:pt x="2176" y="2318"/>
                      </a:cubicBezTo>
                      <a:cubicBezTo>
                        <a:pt x="2164" y="2018"/>
                        <a:pt x="2152" y="1705"/>
                        <a:pt x="2188" y="1405"/>
                      </a:cubicBezTo>
                      <a:cubicBezTo>
                        <a:pt x="2513" y="1405"/>
                        <a:pt x="2837" y="1417"/>
                        <a:pt x="3162" y="1417"/>
                      </a:cubicBezTo>
                      <a:cubicBezTo>
                        <a:pt x="3486" y="1405"/>
                        <a:pt x="3486" y="900"/>
                        <a:pt x="3162" y="900"/>
                      </a:cubicBezTo>
                      <a:cubicBezTo>
                        <a:pt x="2873" y="900"/>
                        <a:pt x="2585" y="900"/>
                        <a:pt x="2296" y="912"/>
                      </a:cubicBezTo>
                      <a:cubicBezTo>
                        <a:pt x="2344" y="707"/>
                        <a:pt x="2416" y="527"/>
                        <a:pt x="2477" y="323"/>
                      </a:cubicBezTo>
                      <a:cubicBezTo>
                        <a:pt x="2532" y="133"/>
                        <a:pt x="2374" y="0"/>
                        <a:pt x="22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rect b="b" l="l" r="r" t="t"/>
                  <a:pathLst>
                    <a:path extrusionOk="0" h="2790" w="374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16"/>
                <p:cNvSpPr/>
                <p:nvPr/>
              </p:nvSpPr>
              <p:spPr>
                <a:xfrm rot="-2700000">
                  <a:off x="8388671" y="995947"/>
                  <a:ext cx="256418" cy="191285"/>
                </a:xfrm>
                <a:custGeom>
                  <a:rect b="b" l="l" r="r" t="t"/>
                  <a:pathLst>
                    <a:path extrusionOk="0" h="2790" w="3740">
                      <a:moveTo>
                        <a:pt x="1666" y="1"/>
                      </a:moveTo>
                      <a:cubicBezTo>
                        <a:pt x="1534" y="1"/>
                        <a:pt x="1401" y="88"/>
                        <a:pt x="1395" y="262"/>
                      </a:cubicBezTo>
                      <a:cubicBezTo>
                        <a:pt x="1383" y="370"/>
                        <a:pt x="1383" y="478"/>
                        <a:pt x="1383" y="587"/>
                      </a:cubicBezTo>
                      <a:cubicBezTo>
                        <a:pt x="987" y="599"/>
                        <a:pt x="590" y="623"/>
                        <a:pt x="217" y="683"/>
                      </a:cubicBezTo>
                      <a:cubicBezTo>
                        <a:pt x="1" y="707"/>
                        <a:pt x="1" y="983"/>
                        <a:pt x="217" y="1007"/>
                      </a:cubicBezTo>
                      <a:cubicBezTo>
                        <a:pt x="590" y="1055"/>
                        <a:pt x="987" y="1079"/>
                        <a:pt x="1383" y="1091"/>
                      </a:cubicBezTo>
                      <a:cubicBezTo>
                        <a:pt x="1395" y="1596"/>
                        <a:pt x="1431" y="2089"/>
                        <a:pt x="1455" y="2582"/>
                      </a:cubicBezTo>
                      <a:cubicBezTo>
                        <a:pt x="1461" y="2720"/>
                        <a:pt x="1564" y="2789"/>
                        <a:pt x="1666" y="2789"/>
                      </a:cubicBezTo>
                      <a:cubicBezTo>
                        <a:pt x="1768" y="2789"/>
                        <a:pt x="1870" y="2720"/>
                        <a:pt x="1876" y="2582"/>
                      </a:cubicBezTo>
                      <a:cubicBezTo>
                        <a:pt x="1900" y="2101"/>
                        <a:pt x="1936" y="1596"/>
                        <a:pt x="1948" y="1103"/>
                      </a:cubicBezTo>
                      <a:cubicBezTo>
                        <a:pt x="2441" y="1103"/>
                        <a:pt x="2934" y="1091"/>
                        <a:pt x="3415" y="1091"/>
                      </a:cubicBezTo>
                      <a:cubicBezTo>
                        <a:pt x="3419" y="1092"/>
                        <a:pt x="3422" y="1092"/>
                        <a:pt x="3426" y="1092"/>
                      </a:cubicBezTo>
                      <a:cubicBezTo>
                        <a:pt x="3739" y="1092"/>
                        <a:pt x="3736" y="587"/>
                        <a:pt x="3415" y="587"/>
                      </a:cubicBezTo>
                      <a:lnTo>
                        <a:pt x="1948" y="587"/>
                      </a:lnTo>
                      <a:cubicBezTo>
                        <a:pt x="1948" y="478"/>
                        <a:pt x="1948" y="370"/>
                        <a:pt x="1936" y="262"/>
                      </a:cubicBezTo>
                      <a:cubicBezTo>
                        <a:pt x="1930" y="88"/>
                        <a:pt x="1798" y="1"/>
                        <a:pt x="16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6"/>
                <p:cNvSpPr/>
                <p:nvPr/>
              </p:nvSpPr>
              <p:spPr>
                <a:xfrm rot="-2700000">
                  <a:off x="7468280" y="980509"/>
                  <a:ext cx="264851" cy="135340"/>
                </a:xfrm>
                <a:custGeom>
                  <a:rect b="b" l="l" r="r" t="t"/>
                  <a:pathLst>
                    <a:path extrusionOk="0" h="1974" w="3863">
                      <a:moveTo>
                        <a:pt x="1881" y="0"/>
                      </a:moveTo>
                      <a:cubicBezTo>
                        <a:pt x="1815" y="0"/>
                        <a:pt x="1746" y="26"/>
                        <a:pt x="1683" y="86"/>
                      </a:cubicBezTo>
                      <a:cubicBezTo>
                        <a:pt x="1563" y="194"/>
                        <a:pt x="1491" y="339"/>
                        <a:pt x="1443" y="483"/>
                      </a:cubicBezTo>
                      <a:cubicBezTo>
                        <a:pt x="1046" y="459"/>
                        <a:pt x="661" y="423"/>
                        <a:pt x="265" y="411"/>
                      </a:cubicBezTo>
                      <a:cubicBezTo>
                        <a:pt x="60" y="411"/>
                        <a:pt x="0" y="747"/>
                        <a:pt x="216" y="783"/>
                      </a:cubicBezTo>
                      <a:cubicBezTo>
                        <a:pt x="601" y="843"/>
                        <a:pt x="974" y="892"/>
                        <a:pt x="1358" y="928"/>
                      </a:cubicBezTo>
                      <a:cubicBezTo>
                        <a:pt x="1358" y="988"/>
                        <a:pt x="1346" y="1036"/>
                        <a:pt x="1346" y="1084"/>
                      </a:cubicBezTo>
                      <a:cubicBezTo>
                        <a:pt x="1346" y="1336"/>
                        <a:pt x="1370" y="1685"/>
                        <a:pt x="1587" y="1841"/>
                      </a:cubicBezTo>
                      <a:lnTo>
                        <a:pt x="1587" y="1853"/>
                      </a:lnTo>
                      <a:cubicBezTo>
                        <a:pt x="1626" y="1936"/>
                        <a:pt x="1700" y="1973"/>
                        <a:pt x="1771" y="1973"/>
                      </a:cubicBezTo>
                      <a:cubicBezTo>
                        <a:pt x="1875" y="1973"/>
                        <a:pt x="1971" y="1893"/>
                        <a:pt x="1935" y="1757"/>
                      </a:cubicBezTo>
                      <a:cubicBezTo>
                        <a:pt x="1935" y="1745"/>
                        <a:pt x="1935" y="1745"/>
                        <a:pt x="1923" y="1733"/>
                      </a:cubicBezTo>
                      <a:cubicBezTo>
                        <a:pt x="2008" y="1565"/>
                        <a:pt x="1947" y="1372"/>
                        <a:pt x="1960" y="1180"/>
                      </a:cubicBezTo>
                      <a:cubicBezTo>
                        <a:pt x="1960" y="1120"/>
                        <a:pt x="1972" y="1060"/>
                        <a:pt x="1984" y="1000"/>
                      </a:cubicBezTo>
                      <a:cubicBezTo>
                        <a:pt x="2452" y="1060"/>
                        <a:pt x="2921" y="1108"/>
                        <a:pt x="3390" y="1180"/>
                      </a:cubicBezTo>
                      <a:cubicBezTo>
                        <a:pt x="3409" y="1183"/>
                        <a:pt x="3428" y="1184"/>
                        <a:pt x="3446" y="1184"/>
                      </a:cubicBezTo>
                      <a:cubicBezTo>
                        <a:pt x="3806" y="1184"/>
                        <a:pt x="3863" y="638"/>
                        <a:pt x="3462" y="627"/>
                      </a:cubicBezTo>
                      <a:cubicBezTo>
                        <a:pt x="3017" y="603"/>
                        <a:pt x="2573" y="579"/>
                        <a:pt x="2128" y="543"/>
                      </a:cubicBezTo>
                      <a:cubicBezTo>
                        <a:pt x="2140" y="483"/>
                        <a:pt x="2152" y="423"/>
                        <a:pt x="2164" y="375"/>
                      </a:cubicBezTo>
                      <a:cubicBezTo>
                        <a:pt x="2199" y="175"/>
                        <a:pt x="2051" y="0"/>
                        <a:pt x="188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16"/>
                <p:cNvSpPr/>
                <p:nvPr/>
              </p:nvSpPr>
              <p:spPr>
                <a:xfrm rot="-2700000">
                  <a:off x="7129739" y="990641"/>
                  <a:ext cx="264646" cy="134997"/>
                </a:xfrm>
                <a:custGeom>
                  <a:rect b="b" l="l" r="r" t="t"/>
                  <a:pathLst>
                    <a:path extrusionOk="0" h="1969" w="3860">
                      <a:moveTo>
                        <a:pt x="1879" y="0"/>
                      </a:moveTo>
                      <a:cubicBezTo>
                        <a:pt x="1814" y="0"/>
                        <a:pt x="1746" y="25"/>
                        <a:pt x="1683" y="81"/>
                      </a:cubicBezTo>
                      <a:cubicBezTo>
                        <a:pt x="1563" y="189"/>
                        <a:pt x="1491" y="333"/>
                        <a:pt x="1443" y="478"/>
                      </a:cubicBezTo>
                      <a:cubicBezTo>
                        <a:pt x="1046" y="454"/>
                        <a:pt x="661" y="430"/>
                        <a:pt x="265" y="405"/>
                      </a:cubicBezTo>
                      <a:cubicBezTo>
                        <a:pt x="60" y="405"/>
                        <a:pt x="0" y="754"/>
                        <a:pt x="216" y="778"/>
                      </a:cubicBezTo>
                      <a:cubicBezTo>
                        <a:pt x="601" y="838"/>
                        <a:pt x="974" y="886"/>
                        <a:pt x="1358" y="934"/>
                      </a:cubicBezTo>
                      <a:cubicBezTo>
                        <a:pt x="1358" y="983"/>
                        <a:pt x="1346" y="1031"/>
                        <a:pt x="1346" y="1079"/>
                      </a:cubicBezTo>
                      <a:cubicBezTo>
                        <a:pt x="1346" y="1331"/>
                        <a:pt x="1370" y="1692"/>
                        <a:pt x="1587" y="1836"/>
                      </a:cubicBezTo>
                      <a:lnTo>
                        <a:pt x="1587" y="1848"/>
                      </a:lnTo>
                      <a:cubicBezTo>
                        <a:pt x="1626" y="1931"/>
                        <a:pt x="1700" y="1968"/>
                        <a:pt x="1771" y="1968"/>
                      </a:cubicBezTo>
                      <a:cubicBezTo>
                        <a:pt x="1875" y="1968"/>
                        <a:pt x="1971" y="1888"/>
                        <a:pt x="1935" y="1752"/>
                      </a:cubicBezTo>
                      <a:cubicBezTo>
                        <a:pt x="1935" y="1752"/>
                        <a:pt x="1935" y="1740"/>
                        <a:pt x="1923" y="1728"/>
                      </a:cubicBezTo>
                      <a:cubicBezTo>
                        <a:pt x="2008" y="1560"/>
                        <a:pt x="1947" y="1379"/>
                        <a:pt x="1960" y="1175"/>
                      </a:cubicBezTo>
                      <a:cubicBezTo>
                        <a:pt x="1960" y="1115"/>
                        <a:pt x="1972" y="1055"/>
                        <a:pt x="1984" y="1007"/>
                      </a:cubicBezTo>
                      <a:cubicBezTo>
                        <a:pt x="2452" y="1055"/>
                        <a:pt x="2921" y="1103"/>
                        <a:pt x="3390" y="1175"/>
                      </a:cubicBezTo>
                      <a:cubicBezTo>
                        <a:pt x="3413" y="1179"/>
                        <a:pt x="3434" y="1181"/>
                        <a:pt x="3455" y="1181"/>
                      </a:cubicBezTo>
                      <a:cubicBezTo>
                        <a:pt x="3807" y="1181"/>
                        <a:pt x="3860" y="633"/>
                        <a:pt x="3462" y="622"/>
                      </a:cubicBezTo>
                      <a:cubicBezTo>
                        <a:pt x="3017" y="610"/>
                        <a:pt x="2573" y="574"/>
                        <a:pt x="2128" y="538"/>
                      </a:cubicBezTo>
                      <a:cubicBezTo>
                        <a:pt x="2140" y="478"/>
                        <a:pt x="2152" y="430"/>
                        <a:pt x="2164" y="369"/>
                      </a:cubicBezTo>
                      <a:cubicBezTo>
                        <a:pt x="2199" y="169"/>
                        <a:pt x="2050" y="0"/>
                        <a:pt x="187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rect b="b" l="l" r="r" t="t"/>
                  <a:pathLst>
                    <a:path extrusionOk="0" h="2606" w="3219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6"/>
                <p:cNvSpPr/>
                <p:nvPr/>
              </p:nvSpPr>
              <p:spPr>
                <a:xfrm rot="-2700000">
                  <a:off x="8102933" y="954674"/>
                  <a:ext cx="220698" cy="178670"/>
                </a:xfrm>
                <a:custGeom>
                  <a:rect b="b" l="l" r="r" t="t"/>
                  <a:pathLst>
                    <a:path extrusionOk="0" h="2606" w="3219">
                      <a:moveTo>
                        <a:pt x="1655" y="0"/>
                      </a:moveTo>
                      <a:cubicBezTo>
                        <a:pt x="1566" y="0"/>
                        <a:pt x="1477" y="39"/>
                        <a:pt x="1419" y="126"/>
                      </a:cubicBezTo>
                      <a:cubicBezTo>
                        <a:pt x="1251" y="378"/>
                        <a:pt x="1155" y="655"/>
                        <a:pt x="1095" y="943"/>
                      </a:cubicBezTo>
                      <a:cubicBezTo>
                        <a:pt x="818" y="955"/>
                        <a:pt x="542" y="955"/>
                        <a:pt x="265" y="967"/>
                      </a:cubicBezTo>
                      <a:cubicBezTo>
                        <a:pt x="1" y="979"/>
                        <a:pt x="1" y="1364"/>
                        <a:pt x="265" y="1376"/>
                      </a:cubicBezTo>
                      <a:cubicBezTo>
                        <a:pt x="530" y="1388"/>
                        <a:pt x="794" y="1400"/>
                        <a:pt x="1071" y="1400"/>
                      </a:cubicBezTo>
                      <a:cubicBezTo>
                        <a:pt x="1059" y="1748"/>
                        <a:pt x="1107" y="2097"/>
                        <a:pt x="1191" y="2410"/>
                      </a:cubicBezTo>
                      <a:cubicBezTo>
                        <a:pt x="1224" y="2547"/>
                        <a:pt x="1326" y="2606"/>
                        <a:pt x="1433" y="2606"/>
                      </a:cubicBezTo>
                      <a:cubicBezTo>
                        <a:pt x="1598" y="2606"/>
                        <a:pt x="1776" y="2465"/>
                        <a:pt x="1732" y="2253"/>
                      </a:cubicBezTo>
                      <a:cubicBezTo>
                        <a:pt x="1672" y="1953"/>
                        <a:pt x="1672" y="1676"/>
                        <a:pt x="1696" y="1412"/>
                      </a:cubicBezTo>
                      <a:cubicBezTo>
                        <a:pt x="2092" y="1412"/>
                        <a:pt x="2489" y="1424"/>
                        <a:pt x="2886" y="1436"/>
                      </a:cubicBezTo>
                      <a:cubicBezTo>
                        <a:pt x="2889" y="1436"/>
                        <a:pt x="2893" y="1436"/>
                        <a:pt x="2897" y="1436"/>
                      </a:cubicBezTo>
                      <a:cubicBezTo>
                        <a:pt x="3215" y="1436"/>
                        <a:pt x="3219" y="918"/>
                        <a:pt x="2907" y="918"/>
                      </a:cubicBezTo>
                      <a:cubicBezTo>
                        <a:pt x="2900" y="918"/>
                        <a:pt x="2893" y="918"/>
                        <a:pt x="2886" y="919"/>
                      </a:cubicBezTo>
                      <a:cubicBezTo>
                        <a:pt x="2513" y="931"/>
                        <a:pt x="2153" y="931"/>
                        <a:pt x="1780" y="943"/>
                      </a:cubicBezTo>
                      <a:cubicBezTo>
                        <a:pt x="1828" y="751"/>
                        <a:pt x="1876" y="558"/>
                        <a:pt x="1936" y="354"/>
                      </a:cubicBezTo>
                      <a:cubicBezTo>
                        <a:pt x="1991" y="141"/>
                        <a:pt x="1824" y="0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6"/>
                <p:cNvSpPr/>
                <p:nvPr/>
              </p:nvSpPr>
              <p:spPr>
                <a:xfrm rot="-2700000">
                  <a:off x="6828025" y="939888"/>
                  <a:ext cx="239072" cy="169003"/>
                </a:xfrm>
                <a:custGeom>
                  <a:rect b="b" l="l" r="r" t="t"/>
                  <a:pathLst>
                    <a:path extrusionOk="0" h="2465" w="3487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6"/>
                <p:cNvSpPr/>
                <p:nvPr/>
              </p:nvSpPr>
              <p:spPr>
                <a:xfrm rot="-2700000">
                  <a:off x="8736311" y="1018677"/>
                  <a:ext cx="239072" cy="169003"/>
                </a:xfrm>
                <a:custGeom>
                  <a:rect b="b" l="l" r="r" t="t"/>
                  <a:pathLst>
                    <a:path extrusionOk="0" h="2465" w="3487">
                      <a:moveTo>
                        <a:pt x="2219" y="0"/>
                      </a:moveTo>
                      <a:cubicBezTo>
                        <a:pt x="2135" y="0"/>
                        <a:pt x="2050" y="38"/>
                        <a:pt x="1996" y="126"/>
                      </a:cubicBezTo>
                      <a:cubicBezTo>
                        <a:pt x="1839" y="355"/>
                        <a:pt x="1755" y="631"/>
                        <a:pt x="1707" y="920"/>
                      </a:cubicBezTo>
                      <a:cubicBezTo>
                        <a:pt x="1226" y="920"/>
                        <a:pt x="733" y="944"/>
                        <a:pt x="253" y="968"/>
                      </a:cubicBezTo>
                      <a:cubicBezTo>
                        <a:pt x="0" y="980"/>
                        <a:pt x="0" y="1340"/>
                        <a:pt x="253" y="1352"/>
                      </a:cubicBezTo>
                      <a:cubicBezTo>
                        <a:pt x="721" y="1376"/>
                        <a:pt x="1202" y="1388"/>
                        <a:pt x="1683" y="1400"/>
                      </a:cubicBezTo>
                      <a:cubicBezTo>
                        <a:pt x="1695" y="1749"/>
                        <a:pt x="1767" y="2086"/>
                        <a:pt x="1900" y="2386"/>
                      </a:cubicBezTo>
                      <a:cubicBezTo>
                        <a:pt x="1922" y="2441"/>
                        <a:pt x="1968" y="2465"/>
                        <a:pt x="2016" y="2465"/>
                      </a:cubicBezTo>
                      <a:cubicBezTo>
                        <a:pt x="2093" y="2465"/>
                        <a:pt x="2176" y="2403"/>
                        <a:pt x="2176" y="2314"/>
                      </a:cubicBezTo>
                      <a:cubicBezTo>
                        <a:pt x="2164" y="2014"/>
                        <a:pt x="2152" y="1701"/>
                        <a:pt x="2188" y="1412"/>
                      </a:cubicBezTo>
                      <a:lnTo>
                        <a:pt x="3162" y="1412"/>
                      </a:lnTo>
                      <a:cubicBezTo>
                        <a:pt x="3486" y="1412"/>
                        <a:pt x="3486" y="908"/>
                        <a:pt x="3162" y="908"/>
                      </a:cubicBezTo>
                      <a:lnTo>
                        <a:pt x="2296" y="908"/>
                      </a:lnTo>
                      <a:cubicBezTo>
                        <a:pt x="2344" y="715"/>
                        <a:pt x="2416" y="523"/>
                        <a:pt x="2477" y="331"/>
                      </a:cubicBezTo>
                      <a:cubicBezTo>
                        <a:pt x="2531" y="135"/>
                        <a:pt x="2377" y="0"/>
                        <a:pt x="22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0" name="Google Shape;370;p16"/>
              <p:cNvSpPr/>
              <p:nvPr/>
            </p:nvSpPr>
            <p:spPr>
              <a:xfrm rot="-8100000">
                <a:off x="4338136" y="2602640"/>
                <a:ext cx="239072" cy="168729"/>
              </a:xfrm>
              <a:custGeom>
                <a:rect b="b" l="l" r="r" t="t"/>
                <a:pathLst>
                  <a:path extrusionOk="0" h="2461" w="3487">
                    <a:moveTo>
                      <a:pt x="2215" y="0"/>
                    </a:moveTo>
                    <a:cubicBezTo>
                      <a:pt x="2132" y="0"/>
                      <a:pt x="2049" y="36"/>
                      <a:pt x="1996" y="118"/>
                    </a:cubicBezTo>
                    <a:cubicBezTo>
                      <a:pt x="1839" y="359"/>
                      <a:pt x="1755" y="635"/>
                      <a:pt x="1707" y="912"/>
                    </a:cubicBezTo>
                    <a:cubicBezTo>
                      <a:pt x="1226" y="924"/>
                      <a:pt x="733" y="936"/>
                      <a:pt x="253" y="960"/>
                    </a:cubicBezTo>
                    <a:cubicBezTo>
                      <a:pt x="0" y="972"/>
                      <a:pt x="0" y="1345"/>
                      <a:pt x="253" y="1357"/>
                    </a:cubicBezTo>
                    <a:cubicBezTo>
                      <a:pt x="721" y="1369"/>
                      <a:pt x="1202" y="1393"/>
                      <a:pt x="1683" y="1405"/>
                    </a:cubicBezTo>
                    <a:cubicBezTo>
                      <a:pt x="1695" y="1741"/>
                      <a:pt x="1767" y="2090"/>
                      <a:pt x="1900" y="2390"/>
                    </a:cubicBezTo>
                    <a:cubicBezTo>
                      <a:pt x="1922" y="2440"/>
                      <a:pt x="1966" y="2460"/>
                      <a:pt x="2012" y="2460"/>
                    </a:cubicBezTo>
                    <a:cubicBezTo>
                      <a:pt x="2091" y="2460"/>
                      <a:pt x="2176" y="2401"/>
                      <a:pt x="2176" y="2318"/>
                    </a:cubicBezTo>
                    <a:cubicBezTo>
                      <a:pt x="2164" y="2018"/>
                      <a:pt x="2152" y="1705"/>
                      <a:pt x="2188" y="1405"/>
                    </a:cubicBezTo>
                    <a:cubicBezTo>
                      <a:pt x="2513" y="1405"/>
                      <a:pt x="2837" y="1417"/>
                      <a:pt x="3162" y="1417"/>
                    </a:cubicBezTo>
                    <a:cubicBezTo>
                      <a:pt x="3486" y="1405"/>
                      <a:pt x="3486" y="900"/>
                      <a:pt x="3162" y="900"/>
                    </a:cubicBezTo>
                    <a:cubicBezTo>
                      <a:pt x="2873" y="900"/>
                      <a:pt x="2585" y="900"/>
                      <a:pt x="2296" y="912"/>
                    </a:cubicBezTo>
                    <a:cubicBezTo>
                      <a:pt x="2344" y="707"/>
                      <a:pt x="2416" y="527"/>
                      <a:pt x="2477" y="323"/>
                    </a:cubicBezTo>
                    <a:cubicBezTo>
                      <a:pt x="2532" y="133"/>
                      <a:pt x="2374" y="0"/>
                      <a:pt x="2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CUSTOM_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7"/>
          <p:cNvSpPr txBox="1"/>
          <p:nvPr>
            <p:ph idx="1" type="subTitle"/>
          </p:nvPr>
        </p:nvSpPr>
        <p:spPr>
          <a:xfrm flipH="1">
            <a:off x="1934650" y="2830961"/>
            <a:ext cx="14844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7"/>
          <p:cNvSpPr txBox="1"/>
          <p:nvPr>
            <p:ph idx="2" type="subTitle"/>
          </p:nvPr>
        </p:nvSpPr>
        <p:spPr>
          <a:xfrm flipH="1">
            <a:off x="3767500" y="1945901"/>
            <a:ext cx="11067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17"/>
          <p:cNvSpPr txBox="1"/>
          <p:nvPr>
            <p:ph idx="3" type="subTitle"/>
          </p:nvPr>
        </p:nvSpPr>
        <p:spPr>
          <a:xfrm flipH="1">
            <a:off x="3773050" y="3662526"/>
            <a:ext cx="10956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7"/>
          <p:cNvSpPr txBox="1"/>
          <p:nvPr>
            <p:ph idx="4" type="subTitle"/>
          </p:nvPr>
        </p:nvSpPr>
        <p:spPr>
          <a:xfrm flipH="1">
            <a:off x="5610800" y="2845986"/>
            <a:ext cx="1354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17"/>
          <p:cNvSpPr txBox="1"/>
          <p:nvPr>
            <p:ph idx="5" type="subTitle"/>
          </p:nvPr>
        </p:nvSpPr>
        <p:spPr>
          <a:xfrm flipH="1">
            <a:off x="1847200" y="2332999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7" name="Google Shape;377;p17"/>
          <p:cNvSpPr txBox="1"/>
          <p:nvPr>
            <p:ph idx="6" type="subTitle"/>
          </p:nvPr>
        </p:nvSpPr>
        <p:spPr>
          <a:xfrm flipH="1">
            <a:off x="3447400" y="1449986"/>
            <a:ext cx="17469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8" name="Google Shape;378;p17"/>
          <p:cNvSpPr txBox="1"/>
          <p:nvPr>
            <p:ph idx="7" type="subTitle"/>
          </p:nvPr>
        </p:nvSpPr>
        <p:spPr>
          <a:xfrm flipH="1">
            <a:off x="3491200" y="3168827"/>
            <a:ext cx="1659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9" name="Google Shape;379;p17"/>
          <p:cNvSpPr txBox="1"/>
          <p:nvPr>
            <p:ph idx="8" type="subTitle"/>
          </p:nvPr>
        </p:nvSpPr>
        <p:spPr>
          <a:xfrm flipH="1">
            <a:off x="5414450" y="2351237"/>
            <a:ext cx="17469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0" name="Google Shape;380;p17"/>
          <p:cNvSpPr txBox="1"/>
          <p:nvPr>
            <p:ph type="title"/>
          </p:nvPr>
        </p:nvSpPr>
        <p:spPr>
          <a:xfrm>
            <a:off x="609252" y="438126"/>
            <a:ext cx="7960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81" name="Google Shape;381;p17"/>
          <p:cNvGrpSpPr/>
          <p:nvPr/>
        </p:nvGrpSpPr>
        <p:grpSpPr>
          <a:xfrm>
            <a:off x="7161359" y="105825"/>
            <a:ext cx="1860069" cy="1534291"/>
            <a:chOff x="7309043" y="0"/>
            <a:chExt cx="1860069" cy="1534291"/>
          </a:xfrm>
        </p:grpSpPr>
        <p:sp>
          <p:nvSpPr>
            <p:cNvPr id="382" name="Google Shape;382;p17"/>
            <p:cNvSpPr/>
            <p:nvPr/>
          </p:nvSpPr>
          <p:spPr>
            <a:xfrm>
              <a:off x="730904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7739800" y="17867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8181446" y="4773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7"/>
            <p:cNvSpPr/>
            <p:nvPr/>
          </p:nvSpPr>
          <p:spPr>
            <a:xfrm rot="-5564026">
              <a:off x="8888536" y="13314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5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"/>
          <p:cNvSpPr txBox="1"/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1" name="Google Shape;401;p18"/>
          <p:cNvSpPr txBox="1"/>
          <p:nvPr>
            <p:ph idx="1" type="subTitle"/>
          </p:nvPr>
        </p:nvSpPr>
        <p:spPr>
          <a:xfrm>
            <a:off x="602375" y="1659325"/>
            <a:ext cx="3309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18"/>
          <p:cNvSpPr txBox="1"/>
          <p:nvPr/>
        </p:nvSpPr>
        <p:spPr>
          <a:xfrm>
            <a:off x="620850" y="3741250"/>
            <a:ext cx="4509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3" name="Google Shape;403;p18"/>
          <p:cNvGrpSpPr/>
          <p:nvPr/>
        </p:nvGrpSpPr>
        <p:grpSpPr>
          <a:xfrm rot="10800000">
            <a:off x="5782149" y="648326"/>
            <a:ext cx="3428300" cy="699894"/>
            <a:chOff x="7591575" y="937155"/>
            <a:chExt cx="2263950" cy="493996"/>
          </a:xfrm>
        </p:grpSpPr>
        <p:sp>
          <p:nvSpPr>
            <p:cNvPr id="404" name="Google Shape;404;p18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09" name="Google Shape;409;p18"/>
          <p:cNvGrpSpPr/>
          <p:nvPr/>
        </p:nvGrpSpPr>
        <p:grpSpPr>
          <a:xfrm rot="10800000">
            <a:off x="6039737" y="1440796"/>
            <a:ext cx="3170689" cy="666325"/>
            <a:chOff x="7591590" y="960853"/>
            <a:chExt cx="2093831" cy="470303"/>
          </a:xfrm>
        </p:grpSpPr>
        <p:sp>
          <p:nvSpPr>
            <p:cNvPr id="410" name="Google Shape;410;p18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15" name="Google Shape;415;p18"/>
          <p:cNvGrpSpPr/>
          <p:nvPr/>
        </p:nvGrpSpPr>
        <p:grpSpPr>
          <a:xfrm rot="10800000">
            <a:off x="5782149" y="2212953"/>
            <a:ext cx="3428300" cy="699894"/>
            <a:chOff x="7591575" y="937155"/>
            <a:chExt cx="2263950" cy="493996"/>
          </a:xfrm>
        </p:grpSpPr>
        <p:sp>
          <p:nvSpPr>
            <p:cNvPr id="416" name="Google Shape;416;p18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21" name="Google Shape;421;p18"/>
          <p:cNvGrpSpPr/>
          <p:nvPr/>
        </p:nvGrpSpPr>
        <p:grpSpPr>
          <a:xfrm rot="10800000">
            <a:off x="6039737" y="3005424"/>
            <a:ext cx="3170689" cy="666325"/>
            <a:chOff x="7591590" y="960853"/>
            <a:chExt cx="2093831" cy="470303"/>
          </a:xfrm>
        </p:grpSpPr>
        <p:sp>
          <p:nvSpPr>
            <p:cNvPr id="422" name="Google Shape;422;p18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27" name="Google Shape;427;p18"/>
          <p:cNvGrpSpPr/>
          <p:nvPr/>
        </p:nvGrpSpPr>
        <p:grpSpPr>
          <a:xfrm rot="10800000">
            <a:off x="5782149" y="3787781"/>
            <a:ext cx="3428300" cy="699894"/>
            <a:chOff x="7591575" y="937155"/>
            <a:chExt cx="2263950" cy="493996"/>
          </a:xfrm>
        </p:grpSpPr>
        <p:sp>
          <p:nvSpPr>
            <p:cNvPr id="428" name="Google Shape;428;p18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7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435" name="Google Shape;435;p19"/>
          <p:cNvSpPr txBox="1"/>
          <p:nvPr>
            <p:ph idx="1" type="subTitle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6" name="Google Shape;436;p19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437" name="Google Shape;437;p19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42" name="Google Shape;442;p19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443" name="Google Shape;443;p19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f section 1">
  <p:cSld name="CUSTOM_8">
    <p:bg>
      <p:bgPr>
        <a:solidFill>
          <a:schemeClr val="accent2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0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0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0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4" name="Google Shape;454;p20"/>
          <p:cNvSpPr txBox="1"/>
          <p:nvPr>
            <p:ph hasCustomPrompt="1"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20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9">
    <p:bg>
      <p:bgPr>
        <a:solidFill>
          <a:schemeClr val="accent2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CUSTOM_6">
    <p:bg>
      <p:bgPr>
        <a:solidFill>
          <a:schemeClr val="accen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CUSTOM_1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">
  <p:cSld name="CUSTOM_1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"/>
          <p:cNvSpPr/>
          <p:nvPr/>
        </p:nvSpPr>
        <p:spPr>
          <a:xfrm flipH="1" rot="10800000">
            <a:off x="6875" y="-16700"/>
            <a:ext cx="9144000" cy="381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 txBox="1"/>
          <p:nvPr>
            <p:ph idx="1" type="subTitle"/>
          </p:nvPr>
        </p:nvSpPr>
        <p:spPr>
          <a:xfrm>
            <a:off x="2325450" y="4168386"/>
            <a:ext cx="44931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24"/>
          <p:cNvSpPr/>
          <p:nvPr/>
        </p:nvSpPr>
        <p:spPr>
          <a:xfrm rot="10800000">
            <a:off x="8062044" y="4169400"/>
            <a:ext cx="1328406" cy="943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7D5EA"/>
              </a:solidFill>
            </a:endParaRPr>
          </a:p>
        </p:txBody>
      </p:sp>
      <p:sp>
        <p:nvSpPr>
          <p:cNvPr id="467" name="Google Shape;467;p24"/>
          <p:cNvSpPr/>
          <p:nvPr/>
        </p:nvSpPr>
        <p:spPr>
          <a:xfrm rot="10800000">
            <a:off x="-267802" y="4886425"/>
            <a:ext cx="2060131" cy="943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7D5EA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ly Title 1">
  <p:cSld name="CUSTOM_1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70" name="Google Shape;470;p25"/>
          <p:cNvGrpSpPr/>
          <p:nvPr/>
        </p:nvGrpSpPr>
        <p:grpSpPr>
          <a:xfrm>
            <a:off x="7664037" y="572107"/>
            <a:ext cx="1868912" cy="1472268"/>
            <a:chOff x="7664037" y="572107"/>
            <a:chExt cx="1868912" cy="1472268"/>
          </a:xfrm>
        </p:grpSpPr>
        <p:grpSp>
          <p:nvGrpSpPr>
            <p:cNvPr id="471" name="Google Shape;471;p25"/>
            <p:cNvGrpSpPr/>
            <p:nvPr/>
          </p:nvGrpSpPr>
          <p:grpSpPr>
            <a:xfrm rot="10800000">
              <a:off x="7664037" y="572107"/>
              <a:ext cx="1547004" cy="695550"/>
              <a:chOff x="7591575" y="940225"/>
              <a:chExt cx="1462335" cy="490930"/>
            </a:xfrm>
          </p:grpSpPr>
          <p:sp>
            <p:nvSpPr>
              <p:cNvPr id="472" name="Google Shape;472;p25"/>
              <p:cNvSpPr/>
              <p:nvPr/>
            </p:nvSpPr>
            <p:spPr>
              <a:xfrm>
                <a:off x="7592367" y="940225"/>
                <a:ext cx="442736" cy="32803"/>
              </a:xfrm>
              <a:custGeom>
                <a:rect b="b" l="l" r="r" t="t"/>
                <a:pathLst>
                  <a:path extrusionOk="0" h="502" w="7826">
                    <a:moveTo>
                      <a:pt x="780" y="1"/>
                    </a:moveTo>
                    <a:cubicBezTo>
                      <a:pt x="596" y="1"/>
                      <a:pt x="412" y="4"/>
                      <a:pt x="229" y="14"/>
                    </a:cubicBezTo>
                    <a:cubicBezTo>
                      <a:pt x="60" y="26"/>
                      <a:pt x="0" y="290"/>
                      <a:pt x="181" y="326"/>
                    </a:cubicBezTo>
                    <a:cubicBezTo>
                      <a:pt x="953" y="476"/>
                      <a:pt x="1755" y="502"/>
                      <a:pt x="2552" y="502"/>
                    </a:cubicBezTo>
                    <a:cubicBezTo>
                      <a:pt x="2971" y="502"/>
                      <a:pt x="3389" y="494"/>
                      <a:pt x="3799" y="494"/>
                    </a:cubicBezTo>
                    <a:cubicBezTo>
                      <a:pt x="5061" y="494"/>
                      <a:pt x="6335" y="482"/>
                      <a:pt x="7598" y="374"/>
                    </a:cubicBezTo>
                    <a:cubicBezTo>
                      <a:pt x="7810" y="351"/>
                      <a:pt x="7826" y="25"/>
                      <a:pt x="7609" y="25"/>
                    </a:cubicBezTo>
                    <a:cubicBezTo>
                      <a:pt x="7606" y="25"/>
                      <a:pt x="7602" y="25"/>
                      <a:pt x="7598" y="26"/>
                    </a:cubicBezTo>
                    <a:cubicBezTo>
                      <a:pt x="6478" y="80"/>
                      <a:pt x="5359" y="135"/>
                      <a:pt x="4231" y="135"/>
                    </a:cubicBezTo>
                    <a:cubicBezTo>
                      <a:pt x="4123" y="135"/>
                      <a:pt x="4015" y="135"/>
                      <a:pt x="3907" y="134"/>
                    </a:cubicBezTo>
                    <a:cubicBezTo>
                      <a:pt x="2876" y="124"/>
                      <a:pt x="1819" y="1"/>
                      <a:pt x="7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7591575" y="1019758"/>
                <a:ext cx="1049388" cy="48815"/>
              </a:xfrm>
              <a:custGeom>
                <a:rect b="b" l="l" r="r" t="t"/>
                <a:pathLst>
                  <a:path extrusionOk="0" h="747" w="15953">
                    <a:moveTo>
                      <a:pt x="14696" y="0"/>
                    </a:moveTo>
                    <a:cubicBezTo>
                      <a:pt x="13740" y="0"/>
                      <a:pt x="12771" y="77"/>
                      <a:pt x="11829" y="95"/>
                    </a:cubicBezTo>
                    <a:cubicBezTo>
                      <a:pt x="10507" y="119"/>
                      <a:pt x="9172" y="155"/>
                      <a:pt x="7850" y="179"/>
                    </a:cubicBezTo>
                    <a:cubicBezTo>
                      <a:pt x="6564" y="191"/>
                      <a:pt x="5278" y="215"/>
                      <a:pt x="3991" y="227"/>
                    </a:cubicBezTo>
                    <a:cubicBezTo>
                      <a:pt x="3882" y="228"/>
                      <a:pt x="3773" y="228"/>
                      <a:pt x="3664" y="228"/>
                    </a:cubicBezTo>
                    <a:cubicBezTo>
                      <a:pt x="3250" y="228"/>
                      <a:pt x="2833" y="223"/>
                      <a:pt x="2417" y="223"/>
                    </a:cubicBezTo>
                    <a:cubicBezTo>
                      <a:pt x="1671" y="223"/>
                      <a:pt x="926" y="242"/>
                      <a:pt x="193" y="347"/>
                    </a:cubicBezTo>
                    <a:cubicBezTo>
                      <a:pt x="0" y="371"/>
                      <a:pt x="85" y="624"/>
                      <a:pt x="229" y="648"/>
                    </a:cubicBezTo>
                    <a:cubicBezTo>
                      <a:pt x="807" y="724"/>
                      <a:pt x="1396" y="746"/>
                      <a:pt x="1985" y="746"/>
                    </a:cubicBezTo>
                    <a:cubicBezTo>
                      <a:pt x="2694" y="746"/>
                      <a:pt x="3404" y="714"/>
                      <a:pt x="4100" y="708"/>
                    </a:cubicBezTo>
                    <a:cubicBezTo>
                      <a:pt x="5386" y="684"/>
                      <a:pt x="6672" y="672"/>
                      <a:pt x="7970" y="648"/>
                    </a:cubicBezTo>
                    <a:cubicBezTo>
                      <a:pt x="9220" y="624"/>
                      <a:pt x="10471" y="600"/>
                      <a:pt x="11721" y="576"/>
                    </a:cubicBezTo>
                    <a:cubicBezTo>
                      <a:pt x="13031" y="540"/>
                      <a:pt x="14390" y="600"/>
                      <a:pt x="15700" y="419"/>
                    </a:cubicBezTo>
                    <a:cubicBezTo>
                      <a:pt x="15940" y="395"/>
                      <a:pt x="15952" y="59"/>
                      <a:pt x="15700" y="35"/>
                    </a:cubicBezTo>
                    <a:cubicBezTo>
                      <a:pt x="15368" y="10"/>
                      <a:pt x="15033" y="0"/>
                      <a:pt x="146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7592564" y="1151017"/>
                <a:ext cx="1331944" cy="47361"/>
              </a:xfrm>
              <a:custGeom>
                <a:rect b="b" l="l" r="r" t="t"/>
                <a:pathLst>
                  <a:path extrusionOk="0" h="725" w="23114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7593940" y="1246673"/>
                <a:ext cx="1190382" cy="45542"/>
              </a:xfrm>
              <a:custGeom>
                <a:rect b="b" l="l" r="r" t="t"/>
                <a:pathLst>
                  <a:path extrusionOk="0" h="697" w="28863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7D5EA"/>
                  </a:solidFill>
                </a:endParaRPr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7593153" y="1355810"/>
                <a:ext cx="1460757" cy="75346"/>
              </a:xfrm>
              <a:custGeom>
                <a:rect b="b" l="l" r="r" t="t"/>
                <a:pathLst>
                  <a:path extrusionOk="0" h="1153" w="34393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7D5EA"/>
                  </a:solidFill>
                </a:endParaRPr>
              </a:p>
            </p:txBody>
          </p:sp>
        </p:grpSp>
        <p:sp>
          <p:nvSpPr>
            <p:cNvPr id="477" name="Google Shape;477;p25"/>
            <p:cNvSpPr/>
            <p:nvPr/>
          </p:nvSpPr>
          <p:spPr>
            <a:xfrm rot="10800000">
              <a:off x="8693820" y="1528025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 rot="10800000">
              <a:off x="8838020" y="199790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 rot="10800000">
              <a:off x="8927295" y="184785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ly Title 2">
  <p:cSld name="CUSTOM_13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26"/>
          <p:cNvGrpSpPr/>
          <p:nvPr/>
        </p:nvGrpSpPr>
        <p:grpSpPr>
          <a:xfrm rot="10800000">
            <a:off x="6500314" y="402880"/>
            <a:ext cx="2710401" cy="913972"/>
            <a:chOff x="7591575" y="1014633"/>
            <a:chExt cx="2263950" cy="645096"/>
          </a:xfrm>
        </p:grpSpPr>
        <p:sp>
          <p:nvSpPr>
            <p:cNvPr id="482" name="Google Shape;482;p26"/>
            <p:cNvSpPr/>
            <p:nvPr/>
          </p:nvSpPr>
          <p:spPr>
            <a:xfrm>
              <a:off x="7592364" y="1014633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7591575" y="1094160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7592562" y="1506211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7593154" y="1584384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7D5EA"/>
                </a:solidFill>
              </a:endParaRPr>
            </a:p>
          </p:txBody>
        </p:sp>
      </p:grpSp>
      <p:sp>
        <p:nvSpPr>
          <p:cNvPr id="487" name="Google Shape;487;p26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idx="1" type="body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Char char="■"/>
              <a:defRPr/>
            </a:lvl9pPr>
          </a:lstStyle>
          <a:p/>
        </p:txBody>
      </p:sp>
      <p:sp>
        <p:nvSpPr>
          <p:cNvPr id="101" name="Google Shape;101;p4"/>
          <p:cNvSpPr txBox="1"/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2" name="Google Shape;102;p4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103" name="Google Shape;103;p4"/>
            <p:cNvSpPr/>
            <p:nvPr/>
          </p:nvSpPr>
          <p:spPr>
            <a:xfrm>
              <a:off x="5955475" y="2724025"/>
              <a:ext cx="1460947" cy="52250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953575" y="2624425"/>
              <a:ext cx="1507754" cy="53041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2040928" y="628500"/>
            <a:ext cx="305319" cy="389196"/>
            <a:chOff x="6014539" y="2508499"/>
            <a:chExt cx="305319" cy="353590"/>
          </a:xfrm>
        </p:grpSpPr>
        <p:sp>
          <p:nvSpPr>
            <p:cNvPr id="106" name="Google Shape;106;p4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>
            <p:ph type="ctrTitle"/>
          </p:nvPr>
        </p:nvSpPr>
        <p:spPr>
          <a:xfrm flipH="1">
            <a:off x="791866" y="1952745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5"/>
          <p:cNvSpPr txBox="1"/>
          <p:nvPr>
            <p:ph idx="1" type="subTitle"/>
          </p:nvPr>
        </p:nvSpPr>
        <p:spPr>
          <a:xfrm flipH="1">
            <a:off x="703175" y="2530550"/>
            <a:ext cx="36867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1" name="Google Shape;111;p5"/>
          <p:cNvSpPr txBox="1"/>
          <p:nvPr>
            <p:ph idx="2" type="ctrTitle"/>
          </p:nvPr>
        </p:nvSpPr>
        <p:spPr>
          <a:xfrm flipH="1">
            <a:off x="4694985" y="1688850"/>
            <a:ext cx="233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5"/>
          <p:cNvSpPr txBox="1"/>
          <p:nvPr>
            <p:ph idx="3" type="subTitle"/>
          </p:nvPr>
        </p:nvSpPr>
        <p:spPr>
          <a:xfrm flipH="1">
            <a:off x="4572000" y="2266650"/>
            <a:ext cx="38688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13" name="Google Shape;113;p5"/>
          <p:cNvSpPr txBox="1"/>
          <p:nvPr>
            <p:ph idx="4" type="title"/>
          </p:nvPr>
        </p:nvSpPr>
        <p:spPr>
          <a:xfrm>
            <a:off x="609921" y="445025"/>
            <a:ext cx="772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14" name="Google Shape;114;p5"/>
          <p:cNvGrpSpPr/>
          <p:nvPr/>
        </p:nvGrpSpPr>
        <p:grpSpPr>
          <a:xfrm>
            <a:off x="7565009" y="105825"/>
            <a:ext cx="1456419" cy="2160815"/>
            <a:chOff x="7712693" y="0"/>
            <a:chExt cx="1456419" cy="2160815"/>
          </a:xfrm>
        </p:grpSpPr>
        <p:sp>
          <p:nvSpPr>
            <p:cNvPr id="115" name="Google Shape;115;p5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886963" y="280950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873899" y="1982147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0" name="Google Shape;140;p6"/>
          <p:cNvGrpSpPr/>
          <p:nvPr/>
        </p:nvGrpSpPr>
        <p:grpSpPr>
          <a:xfrm>
            <a:off x="7336409" y="105825"/>
            <a:ext cx="1685019" cy="2405475"/>
            <a:chOff x="7336409" y="105825"/>
            <a:chExt cx="1685019" cy="2405475"/>
          </a:xfrm>
        </p:grpSpPr>
        <p:sp>
          <p:nvSpPr>
            <p:cNvPr id="141" name="Google Shape;141;p6"/>
            <p:cNvSpPr/>
            <p:nvPr/>
          </p:nvSpPr>
          <p:spPr>
            <a:xfrm>
              <a:off x="7336409" y="161701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022989" y="105825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442508" y="127147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8800665" y="128107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8564476" y="369848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564476" y="834066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8716878" y="2375963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7965464" y="458661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262362" y="1124013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 rot="-5564026">
              <a:off x="8740852" y="1665828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8501133" y="135015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8426329" y="1812799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 txBox="1"/>
          <p:nvPr>
            <p:ph type="title"/>
          </p:nvPr>
        </p:nvSpPr>
        <p:spPr>
          <a:xfrm>
            <a:off x="602350" y="1215450"/>
            <a:ext cx="2680800" cy="10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Source Sans Pro SemiBold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7"/>
          <p:cNvSpPr txBox="1"/>
          <p:nvPr>
            <p:ph idx="1" type="subTitle"/>
          </p:nvPr>
        </p:nvSpPr>
        <p:spPr>
          <a:xfrm flipH="1">
            <a:off x="601925" y="2303850"/>
            <a:ext cx="2760600" cy="16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 txBox="1"/>
          <p:nvPr>
            <p:ph type="ctrTitle"/>
          </p:nvPr>
        </p:nvSpPr>
        <p:spPr>
          <a:xfrm flipH="1">
            <a:off x="2336300" y="354825"/>
            <a:ext cx="44715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500"/>
              <a:buNone/>
              <a:defRPr b="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/>
        </p:txBody>
      </p:sp>
      <p:grpSp>
        <p:nvGrpSpPr>
          <p:cNvPr id="166" name="Google Shape;166;p8"/>
          <p:cNvGrpSpPr/>
          <p:nvPr/>
        </p:nvGrpSpPr>
        <p:grpSpPr>
          <a:xfrm rot="10800000">
            <a:off x="152567" y="3234825"/>
            <a:ext cx="1888761" cy="1762891"/>
            <a:chOff x="7280351" y="0"/>
            <a:chExt cx="1888761" cy="1762891"/>
          </a:xfrm>
        </p:grpSpPr>
        <p:sp>
          <p:nvSpPr>
            <p:cNvPr id="167" name="Google Shape;167;p8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>
            <a:off x="7132667" y="105825"/>
            <a:ext cx="1888761" cy="1762891"/>
            <a:chOff x="7280351" y="0"/>
            <a:chExt cx="1888761" cy="1762891"/>
          </a:xfrm>
        </p:grpSpPr>
        <p:sp>
          <p:nvSpPr>
            <p:cNvPr id="202" name="Google Shape;202;p8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"/>
          <p:cNvSpPr txBox="1"/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p9"/>
          <p:cNvSpPr txBox="1"/>
          <p:nvPr>
            <p:ph idx="1" type="subTitle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9" name="Google Shape;239;p9"/>
          <p:cNvSpPr txBox="1"/>
          <p:nvPr>
            <p:ph hasCustomPrompt="1" idx="2" type="title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10"/>
          <p:cNvGrpSpPr/>
          <p:nvPr/>
        </p:nvGrpSpPr>
        <p:grpSpPr>
          <a:xfrm>
            <a:off x="1549150" y="173450"/>
            <a:ext cx="5714832" cy="4796387"/>
            <a:chOff x="1717918" y="395196"/>
            <a:chExt cx="5377653" cy="4513397"/>
          </a:xfrm>
        </p:grpSpPr>
        <p:sp>
          <p:nvSpPr>
            <p:cNvPr id="243" name="Google Shape;243;p10"/>
            <p:cNvSpPr/>
            <p:nvPr/>
          </p:nvSpPr>
          <p:spPr>
            <a:xfrm>
              <a:off x="1896012" y="395196"/>
              <a:ext cx="5199559" cy="4267876"/>
            </a:xfrm>
            <a:custGeom>
              <a:rect b="b" l="l" r="r" t="t"/>
              <a:pathLst>
                <a:path extrusionOk="0" h="13118" w="14189">
                  <a:moveTo>
                    <a:pt x="10181" y="0"/>
                  </a:moveTo>
                  <a:cubicBezTo>
                    <a:pt x="9821" y="369"/>
                    <a:pt x="9378" y="636"/>
                    <a:pt x="8893" y="795"/>
                  </a:cubicBezTo>
                  <a:cubicBezTo>
                    <a:pt x="8487" y="919"/>
                    <a:pt x="8065" y="971"/>
                    <a:pt x="7641" y="971"/>
                  </a:cubicBezTo>
                  <a:cubicBezTo>
                    <a:pt x="7121" y="971"/>
                    <a:pt x="6597" y="894"/>
                    <a:pt x="6090" y="778"/>
                  </a:cubicBezTo>
                  <a:cubicBezTo>
                    <a:pt x="5898" y="737"/>
                    <a:pt x="5697" y="678"/>
                    <a:pt x="5505" y="611"/>
                  </a:cubicBezTo>
                  <a:cubicBezTo>
                    <a:pt x="5438" y="829"/>
                    <a:pt x="5346" y="1038"/>
                    <a:pt x="5220" y="1222"/>
                  </a:cubicBezTo>
                  <a:cubicBezTo>
                    <a:pt x="4678" y="2011"/>
                    <a:pt x="3780" y="2477"/>
                    <a:pt x="2828" y="2477"/>
                  </a:cubicBezTo>
                  <a:cubicBezTo>
                    <a:pt x="2811" y="2477"/>
                    <a:pt x="2794" y="2477"/>
                    <a:pt x="2777" y="2477"/>
                  </a:cubicBezTo>
                  <a:lnTo>
                    <a:pt x="2777" y="2477"/>
                  </a:lnTo>
                  <a:cubicBezTo>
                    <a:pt x="2920" y="3313"/>
                    <a:pt x="2560" y="4192"/>
                    <a:pt x="1983" y="4819"/>
                  </a:cubicBezTo>
                  <a:cubicBezTo>
                    <a:pt x="1707" y="5112"/>
                    <a:pt x="1389" y="5371"/>
                    <a:pt x="1046" y="5580"/>
                  </a:cubicBezTo>
                  <a:cubicBezTo>
                    <a:pt x="1288" y="5898"/>
                    <a:pt x="1431" y="6342"/>
                    <a:pt x="1531" y="6743"/>
                  </a:cubicBezTo>
                  <a:cubicBezTo>
                    <a:pt x="1648" y="7203"/>
                    <a:pt x="1748" y="7672"/>
                    <a:pt x="1690" y="8140"/>
                  </a:cubicBezTo>
                  <a:cubicBezTo>
                    <a:pt x="1615" y="8776"/>
                    <a:pt x="1238" y="9353"/>
                    <a:pt x="770" y="9788"/>
                  </a:cubicBezTo>
                  <a:cubicBezTo>
                    <a:pt x="527" y="10006"/>
                    <a:pt x="276" y="10198"/>
                    <a:pt x="0" y="10366"/>
                  </a:cubicBezTo>
                  <a:cubicBezTo>
                    <a:pt x="44" y="10363"/>
                    <a:pt x="88" y="10362"/>
                    <a:pt x="132" y="10362"/>
                  </a:cubicBezTo>
                  <a:cubicBezTo>
                    <a:pt x="438" y="10362"/>
                    <a:pt x="735" y="10413"/>
                    <a:pt x="1021" y="10508"/>
                  </a:cubicBezTo>
                  <a:cubicBezTo>
                    <a:pt x="1556" y="10700"/>
                    <a:pt x="1991" y="11110"/>
                    <a:pt x="2376" y="11528"/>
                  </a:cubicBezTo>
                  <a:cubicBezTo>
                    <a:pt x="2769" y="11947"/>
                    <a:pt x="3162" y="12415"/>
                    <a:pt x="3413" y="12942"/>
                  </a:cubicBezTo>
                  <a:cubicBezTo>
                    <a:pt x="4451" y="12189"/>
                    <a:pt x="5647" y="11671"/>
                    <a:pt x="6919" y="11587"/>
                  </a:cubicBezTo>
                  <a:cubicBezTo>
                    <a:pt x="7050" y="11577"/>
                    <a:pt x="7182" y="11572"/>
                    <a:pt x="7314" y="11572"/>
                  </a:cubicBezTo>
                  <a:cubicBezTo>
                    <a:pt x="8681" y="11572"/>
                    <a:pt x="10069" y="12119"/>
                    <a:pt x="10984" y="13118"/>
                  </a:cubicBezTo>
                  <a:cubicBezTo>
                    <a:pt x="11043" y="12323"/>
                    <a:pt x="11327" y="11570"/>
                    <a:pt x="11796" y="10934"/>
                  </a:cubicBezTo>
                  <a:cubicBezTo>
                    <a:pt x="12406" y="10131"/>
                    <a:pt x="13285" y="9596"/>
                    <a:pt x="14188" y="9111"/>
                  </a:cubicBezTo>
                  <a:cubicBezTo>
                    <a:pt x="13686" y="8508"/>
                    <a:pt x="13377" y="7772"/>
                    <a:pt x="13285" y="7003"/>
                  </a:cubicBezTo>
                  <a:cubicBezTo>
                    <a:pt x="13184" y="5999"/>
                    <a:pt x="13452" y="4986"/>
                    <a:pt x="14055" y="4175"/>
                  </a:cubicBezTo>
                  <a:cubicBezTo>
                    <a:pt x="12850" y="3840"/>
                    <a:pt x="11620" y="3338"/>
                    <a:pt x="10917" y="2326"/>
                  </a:cubicBezTo>
                  <a:cubicBezTo>
                    <a:pt x="10449" y="1648"/>
                    <a:pt x="10273" y="829"/>
                    <a:pt x="10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717918" y="545066"/>
              <a:ext cx="5334779" cy="4363527"/>
            </a:xfrm>
            <a:custGeom>
              <a:rect b="b" l="l" r="r" t="t"/>
              <a:pathLst>
                <a:path extrusionOk="0" h="13412" w="14558">
                  <a:moveTo>
                    <a:pt x="10175" y="456"/>
                  </a:moveTo>
                  <a:cubicBezTo>
                    <a:pt x="10324" y="1424"/>
                    <a:pt x="10620" y="2352"/>
                    <a:pt x="11345" y="3054"/>
                  </a:cubicBezTo>
                  <a:cubicBezTo>
                    <a:pt x="12054" y="3732"/>
                    <a:pt x="13002" y="4105"/>
                    <a:pt x="13939" y="4376"/>
                  </a:cubicBezTo>
                  <a:lnTo>
                    <a:pt x="13939" y="4376"/>
                  </a:lnTo>
                  <a:cubicBezTo>
                    <a:pt x="13426" y="5193"/>
                    <a:pt x="13192" y="6153"/>
                    <a:pt x="13286" y="7120"/>
                  </a:cubicBezTo>
                  <a:cubicBezTo>
                    <a:pt x="13287" y="7131"/>
                    <a:pt x="13290" y="7141"/>
                    <a:pt x="13293" y="7150"/>
                  </a:cubicBezTo>
                  <a:lnTo>
                    <a:pt x="13293" y="7150"/>
                  </a:lnTo>
                  <a:cubicBezTo>
                    <a:pt x="13293" y="7154"/>
                    <a:pt x="13294" y="7158"/>
                    <a:pt x="13294" y="7162"/>
                  </a:cubicBezTo>
                  <a:cubicBezTo>
                    <a:pt x="13409" y="7899"/>
                    <a:pt x="13700" y="8594"/>
                    <a:pt x="14142" y="9181"/>
                  </a:cubicBezTo>
                  <a:lnTo>
                    <a:pt x="14142" y="9181"/>
                  </a:lnTo>
                  <a:cubicBezTo>
                    <a:pt x="12619" y="10045"/>
                    <a:pt x="11383" y="11152"/>
                    <a:pt x="11102" y="12923"/>
                  </a:cubicBezTo>
                  <a:lnTo>
                    <a:pt x="11102" y="12923"/>
                  </a:lnTo>
                  <a:cubicBezTo>
                    <a:pt x="10105" y="12012"/>
                    <a:pt x="8890" y="11616"/>
                    <a:pt x="7650" y="11616"/>
                  </a:cubicBezTo>
                  <a:cubicBezTo>
                    <a:pt x="6273" y="11616"/>
                    <a:pt x="4866" y="12104"/>
                    <a:pt x="3693" y="12918"/>
                  </a:cubicBezTo>
                  <a:lnTo>
                    <a:pt x="3693" y="12918"/>
                  </a:lnTo>
                  <a:cubicBezTo>
                    <a:pt x="3047" y="11746"/>
                    <a:pt x="1977" y="10660"/>
                    <a:pt x="644" y="10470"/>
                  </a:cubicBezTo>
                  <a:lnTo>
                    <a:pt x="644" y="10470"/>
                  </a:lnTo>
                  <a:cubicBezTo>
                    <a:pt x="1280" y="9982"/>
                    <a:pt x="1838" y="9368"/>
                    <a:pt x="2000" y="8559"/>
                  </a:cubicBezTo>
                  <a:cubicBezTo>
                    <a:pt x="2167" y="7709"/>
                    <a:pt x="1889" y="6589"/>
                    <a:pt x="1410" y="5840"/>
                  </a:cubicBezTo>
                  <a:lnTo>
                    <a:pt x="1410" y="5840"/>
                  </a:lnTo>
                  <a:cubicBezTo>
                    <a:pt x="2426" y="5137"/>
                    <a:pt x="3173" y="4098"/>
                    <a:pt x="3075" y="2829"/>
                  </a:cubicBezTo>
                  <a:lnTo>
                    <a:pt x="3075" y="2829"/>
                  </a:lnTo>
                  <a:cubicBezTo>
                    <a:pt x="4231" y="2748"/>
                    <a:pt x="5273" y="2085"/>
                    <a:pt x="5706" y="991"/>
                  </a:cubicBezTo>
                  <a:lnTo>
                    <a:pt x="5706" y="991"/>
                  </a:lnTo>
                  <a:cubicBezTo>
                    <a:pt x="6307" y="1186"/>
                    <a:pt x="6959" y="1302"/>
                    <a:pt x="7603" y="1302"/>
                  </a:cubicBezTo>
                  <a:cubicBezTo>
                    <a:pt x="8536" y="1302"/>
                    <a:pt x="9453" y="1058"/>
                    <a:pt x="10175" y="456"/>
                  </a:cubicBezTo>
                  <a:close/>
                  <a:moveTo>
                    <a:pt x="10302" y="0"/>
                  </a:moveTo>
                  <a:cubicBezTo>
                    <a:pt x="10265" y="0"/>
                    <a:pt x="10228" y="13"/>
                    <a:pt x="10199" y="43"/>
                  </a:cubicBezTo>
                  <a:cubicBezTo>
                    <a:pt x="9506" y="731"/>
                    <a:pt x="8576" y="1000"/>
                    <a:pt x="7627" y="1000"/>
                  </a:cubicBezTo>
                  <a:cubicBezTo>
                    <a:pt x="6960" y="1000"/>
                    <a:pt x="6284" y="867"/>
                    <a:pt x="5673" y="653"/>
                  </a:cubicBezTo>
                  <a:cubicBezTo>
                    <a:pt x="5658" y="649"/>
                    <a:pt x="5643" y="647"/>
                    <a:pt x="5629" y="647"/>
                  </a:cubicBezTo>
                  <a:cubicBezTo>
                    <a:pt x="5561" y="647"/>
                    <a:pt x="5501" y="692"/>
                    <a:pt x="5480" y="754"/>
                  </a:cubicBezTo>
                  <a:cubicBezTo>
                    <a:pt x="5112" y="1858"/>
                    <a:pt x="4058" y="2510"/>
                    <a:pt x="2920" y="2527"/>
                  </a:cubicBezTo>
                  <a:cubicBezTo>
                    <a:pt x="2812" y="2527"/>
                    <a:pt x="2745" y="2628"/>
                    <a:pt x="2770" y="2728"/>
                  </a:cubicBezTo>
                  <a:cubicBezTo>
                    <a:pt x="2946" y="3983"/>
                    <a:pt x="2134" y="5020"/>
                    <a:pt x="1130" y="5664"/>
                  </a:cubicBezTo>
                  <a:cubicBezTo>
                    <a:pt x="1055" y="5715"/>
                    <a:pt x="1030" y="5807"/>
                    <a:pt x="1080" y="5882"/>
                  </a:cubicBezTo>
                  <a:cubicBezTo>
                    <a:pt x="1548" y="6551"/>
                    <a:pt x="1858" y="7672"/>
                    <a:pt x="1707" y="8475"/>
                  </a:cubicBezTo>
                  <a:cubicBezTo>
                    <a:pt x="1540" y="9362"/>
                    <a:pt x="837" y="9989"/>
                    <a:pt x="126" y="10466"/>
                  </a:cubicBezTo>
                  <a:cubicBezTo>
                    <a:pt x="1" y="10550"/>
                    <a:pt x="51" y="10751"/>
                    <a:pt x="210" y="10759"/>
                  </a:cubicBezTo>
                  <a:cubicBezTo>
                    <a:pt x="225" y="10759"/>
                    <a:pt x="239" y="10759"/>
                    <a:pt x="254" y="10759"/>
                  </a:cubicBezTo>
                  <a:cubicBezTo>
                    <a:pt x="1714" y="10759"/>
                    <a:pt x="2868" y="11993"/>
                    <a:pt x="3514" y="13227"/>
                  </a:cubicBezTo>
                  <a:cubicBezTo>
                    <a:pt x="3543" y="13278"/>
                    <a:pt x="3594" y="13302"/>
                    <a:pt x="3647" y="13302"/>
                  </a:cubicBezTo>
                  <a:cubicBezTo>
                    <a:pt x="3673" y="13302"/>
                    <a:pt x="3699" y="13296"/>
                    <a:pt x="3724" y="13286"/>
                  </a:cubicBezTo>
                  <a:cubicBezTo>
                    <a:pt x="4874" y="12446"/>
                    <a:pt x="6278" y="11928"/>
                    <a:pt x="7649" y="11928"/>
                  </a:cubicBezTo>
                  <a:cubicBezTo>
                    <a:pt x="8900" y="11928"/>
                    <a:pt x="10124" y="12359"/>
                    <a:pt x="11102" y="13369"/>
                  </a:cubicBezTo>
                  <a:cubicBezTo>
                    <a:pt x="11134" y="13399"/>
                    <a:pt x="11172" y="13412"/>
                    <a:pt x="11209" y="13412"/>
                  </a:cubicBezTo>
                  <a:cubicBezTo>
                    <a:pt x="11289" y="13412"/>
                    <a:pt x="11364" y="13352"/>
                    <a:pt x="11370" y="13260"/>
                  </a:cubicBezTo>
                  <a:cubicBezTo>
                    <a:pt x="11537" y="11345"/>
                    <a:pt x="12876" y="10232"/>
                    <a:pt x="14457" y="9362"/>
                  </a:cubicBezTo>
                  <a:cubicBezTo>
                    <a:pt x="14541" y="9312"/>
                    <a:pt x="14557" y="9186"/>
                    <a:pt x="14490" y="9119"/>
                  </a:cubicBezTo>
                  <a:cubicBezTo>
                    <a:pt x="14034" y="8559"/>
                    <a:pt x="13731" y="7891"/>
                    <a:pt x="13618" y="7175"/>
                  </a:cubicBezTo>
                  <a:lnTo>
                    <a:pt x="13618" y="7175"/>
                  </a:lnTo>
                  <a:cubicBezTo>
                    <a:pt x="13621" y="7161"/>
                    <a:pt x="13622" y="7145"/>
                    <a:pt x="13620" y="7128"/>
                  </a:cubicBezTo>
                  <a:cubicBezTo>
                    <a:pt x="13520" y="6150"/>
                    <a:pt x="13779" y="5179"/>
                    <a:pt x="14340" y="4376"/>
                  </a:cubicBezTo>
                  <a:cubicBezTo>
                    <a:pt x="14390" y="4284"/>
                    <a:pt x="14348" y="4175"/>
                    <a:pt x="14248" y="4142"/>
                  </a:cubicBezTo>
                  <a:cubicBezTo>
                    <a:pt x="13344" y="3891"/>
                    <a:pt x="12416" y="3581"/>
                    <a:pt x="11696" y="2945"/>
                  </a:cubicBezTo>
                  <a:cubicBezTo>
                    <a:pt x="10876" y="2226"/>
                    <a:pt x="10592" y="1205"/>
                    <a:pt x="10466" y="151"/>
                  </a:cubicBezTo>
                  <a:cubicBezTo>
                    <a:pt x="10461" y="60"/>
                    <a:pt x="10381" y="0"/>
                    <a:pt x="10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10"/>
          <p:cNvSpPr txBox="1"/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6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sz="35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E2A47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90" name="Google Shape;490;p2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/>
          <p:nvPr>
            <p:ph idx="1" type="subTitle"/>
          </p:nvPr>
        </p:nvSpPr>
        <p:spPr>
          <a:xfrm flipH="1">
            <a:off x="3173750" y="3427650"/>
            <a:ext cx="24963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analytics approach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025" y="1869350"/>
            <a:ext cx="3190649" cy="1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8"/>
          <p:cNvSpPr txBox="1"/>
          <p:nvPr>
            <p:ph type="title"/>
          </p:nvPr>
        </p:nvSpPr>
        <p:spPr>
          <a:xfrm>
            <a:off x="226863" y="2026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 Purchase wrt Age, job Category and Wealth Segment</a:t>
            </a:r>
            <a:endParaRPr/>
          </a:p>
        </p:txBody>
      </p:sp>
      <p:sp>
        <p:nvSpPr>
          <p:cNvPr id="586" name="Google Shape;586;p38"/>
          <p:cNvSpPr txBox="1"/>
          <p:nvPr>
            <p:ph idx="4294967295" type="subTitle"/>
          </p:nvPr>
        </p:nvSpPr>
        <p:spPr>
          <a:xfrm flipH="1">
            <a:off x="137600" y="1628850"/>
            <a:ext cx="41232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Mass Customers with background from Financial Services and Manufacturing should be focused more as they had more bike related purchases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their average age is between 40-50</a:t>
            </a:r>
            <a:endParaRPr/>
          </a:p>
        </p:txBody>
      </p:sp>
      <p:pic>
        <p:nvPicPr>
          <p:cNvPr id="587" name="Google Shape;5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600" y="1592092"/>
            <a:ext cx="4578401" cy="188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2675" y="3514650"/>
            <a:ext cx="1044275" cy="13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>
            <p:ph type="title"/>
          </p:nvPr>
        </p:nvSpPr>
        <p:spPr>
          <a:xfrm>
            <a:off x="2626375" y="1978675"/>
            <a:ext cx="38913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Development</a:t>
            </a:r>
            <a:endParaRPr/>
          </a:p>
        </p:txBody>
      </p:sp>
      <p:sp>
        <p:nvSpPr>
          <p:cNvPr id="594" name="Google Shape;594;p39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-03-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/>
          <p:nvPr>
            <p:ph type="title"/>
          </p:nvPr>
        </p:nvSpPr>
        <p:spPr>
          <a:xfrm>
            <a:off x="409738" y="1878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00" name="Google Shape;600;p40"/>
          <p:cNvSpPr txBox="1"/>
          <p:nvPr/>
        </p:nvSpPr>
        <p:spPr>
          <a:xfrm>
            <a:off x="707175" y="4273579"/>
            <a:ext cx="7729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Implemented this model to find the pattern based on gender, job industry and State for bike purchase for last 3 years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1" name="Google Shape;6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25" y="887917"/>
            <a:ext cx="4741758" cy="28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150" y="871042"/>
            <a:ext cx="202882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0"/>
          <p:cNvSpPr txBox="1"/>
          <p:nvPr/>
        </p:nvSpPr>
        <p:spPr>
          <a:xfrm>
            <a:off x="6055950" y="1833550"/>
            <a:ext cx="20289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has also predicted category of high valued genders based on train data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"/>
          <p:cNvSpPr txBox="1"/>
          <p:nvPr>
            <p:ph type="title"/>
          </p:nvPr>
        </p:nvSpPr>
        <p:spPr>
          <a:xfrm>
            <a:off x="409738" y="1878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Linear Regression</a:t>
            </a:r>
            <a:endParaRPr/>
          </a:p>
        </p:txBody>
      </p:sp>
      <p:sp>
        <p:nvSpPr>
          <p:cNvPr id="609" name="Google Shape;609;p41"/>
          <p:cNvSpPr txBox="1"/>
          <p:nvPr/>
        </p:nvSpPr>
        <p:spPr>
          <a:xfrm>
            <a:off x="402375" y="3816379"/>
            <a:ext cx="7729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shows that what all are the critical indicators for identifying high valued customers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 with 3 stars is the critical parameter which can influence our end result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41"/>
          <p:cNvSpPr txBox="1"/>
          <p:nvPr/>
        </p:nvSpPr>
        <p:spPr>
          <a:xfrm>
            <a:off x="4700225" y="2291700"/>
            <a:ext cx="33873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Results shows the low R square but good P-value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5" y="1051850"/>
            <a:ext cx="3919874" cy="24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697" y="1051850"/>
            <a:ext cx="39198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2"/>
          <p:cNvSpPr txBox="1"/>
          <p:nvPr>
            <p:ph type="title"/>
          </p:nvPr>
        </p:nvSpPr>
        <p:spPr>
          <a:xfrm>
            <a:off x="2626375" y="1445275"/>
            <a:ext cx="38913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18" name="Google Shape;618;p42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-04-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3"/>
          <p:cNvSpPr txBox="1"/>
          <p:nvPr>
            <p:ph type="title"/>
          </p:nvPr>
        </p:nvSpPr>
        <p:spPr>
          <a:xfrm>
            <a:off x="226863" y="50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 Purchase wrt Gender and job Category</a:t>
            </a:r>
            <a:endParaRPr/>
          </a:p>
        </p:txBody>
      </p:sp>
      <p:sp>
        <p:nvSpPr>
          <p:cNvPr id="624" name="Google Shape;624;p43"/>
          <p:cNvSpPr txBox="1"/>
          <p:nvPr>
            <p:ph idx="4294967295" type="subTitle"/>
          </p:nvPr>
        </p:nvSpPr>
        <p:spPr>
          <a:xfrm flipH="1">
            <a:off x="-165800" y="1247850"/>
            <a:ext cx="43656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Female customers</a:t>
            </a:r>
            <a:r>
              <a:rPr lang="en"/>
              <a:t> with background from Financial Services and Manufacturing should be focused more as they had more bike related purchases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Average bike purchase is highest for entertainment industry which can be taken into consideration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Past 3 years bike related purchase is the critical parameter for </a:t>
            </a:r>
            <a:r>
              <a:rPr lang="en"/>
              <a:t>identifying</a:t>
            </a:r>
            <a:r>
              <a:rPr lang="en"/>
              <a:t> valued customers</a:t>
            </a:r>
            <a:endParaRPr/>
          </a:p>
        </p:txBody>
      </p:sp>
      <p:pic>
        <p:nvPicPr>
          <p:cNvPr id="625" name="Google Shape;6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350" y="1781250"/>
            <a:ext cx="4834126" cy="27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2A47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4"/>
          <p:cNvSpPr/>
          <p:nvPr/>
        </p:nvSpPr>
        <p:spPr>
          <a:xfrm>
            <a:off x="3660901" y="1918775"/>
            <a:ext cx="1822200" cy="645600"/>
          </a:xfrm>
          <a:prstGeom prst="roundRect">
            <a:avLst>
              <a:gd fmla="val 16667" name="adj"/>
            </a:avLst>
          </a:prstGeom>
          <a:solidFill>
            <a:srgbClr val="BDD0E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4"/>
          <p:cNvSpPr txBox="1"/>
          <p:nvPr/>
        </p:nvSpPr>
        <p:spPr>
          <a:xfrm>
            <a:off x="3677251" y="2079275"/>
            <a:ext cx="1768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/>
              <a:t>Thanks</a:t>
            </a:r>
            <a:endParaRPr b="1" i="1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/>
          <p:nvPr/>
        </p:nvSpPr>
        <p:spPr>
          <a:xfrm>
            <a:off x="5385337" y="3003715"/>
            <a:ext cx="965682" cy="816925"/>
          </a:xfrm>
          <a:custGeom>
            <a:rect b="b" l="l" r="r" t="t"/>
            <a:pathLst>
              <a:path extrusionOk="0" h="32677" w="33551">
                <a:moveTo>
                  <a:pt x="27276" y="2604"/>
                </a:moveTo>
                <a:cubicBezTo>
                  <a:pt x="19885" y="-1427"/>
                  <a:pt x="7376" y="-968"/>
                  <a:pt x="2209" y="5678"/>
                </a:cubicBezTo>
                <a:cubicBezTo>
                  <a:pt x="-2404" y="11612"/>
                  <a:pt x="998" y="22290"/>
                  <a:pt x="5992" y="27907"/>
                </a:cubicBezTo>
                <a:cubicBezTo>
                  <a:pt x="11387" y="33975"/>
                  <a:pt x="25631" y="34514"/>
                  <a:pt x="30350" y="27907"/>
                </a:cubicBezTo>
                <a:cubicBezTo>
                  <a:pt x="35379" y="20866"/>
                  <a:pt x="34474" y="6933"/>
                  <a:pt x="27276" y="2131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3" name="Google Shape;503;p30"/>
          <p:cNvSpPr/>
          <p:nvPr/>
        </p:nvSpPr>
        <p:spPr>
          <a:xfrm>
            <a:off x="2740413" y="1321025"/>
            <a:ext cx="1085586" cy="730899"/>
          </a:xfrm>
          <a:custGeom>
            <a:rect b="b" l="l" r="r" t="t"/>
            <a:pathLst>
              <a:path extrusionOk="0" h="9363" w="12963">
                <a:moveTo>
                  <a:pt x="11360" y="1309"/>
                </a:moveTo>
                <a:cubicBezTo>
                  <a:pt x="10540" y="-2785"/>
                  <a:pt x="-2116" y="4014"/>
                  <a:pt x="389" y="7355"/>
                </a:cubicBezTo>
                <a:cubicBezTo>
                  <a:pt x="2866" y="10659"/>
                  <a:pt x="10654" y="9596"/>
                  <a:pt x="12704" y="6011"/>
                </a:cubicBezTo>
                <a:cubicBezTo>
                  <a:pt x="13499" y="4620"/>
                  <a:pt x="12067" y="1757"/>
                  <a:pt x="10465" y="1757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Google Shape;504;p30"/>
          <p:cNvSpPr/>
          <p:nvPr/>
        </p:nvSpPr>
        <p:spPr>
          <a:xfrm rot="-1220487">
            <a:off x="2800339" y="2968827"/>
            <a:ext cx="1021484" cy="836191"/>
          </a:xfrm>
          <a:custGeom>
            <a:rect b="b" l="l" r="r" t="t"/>
            <a:pathLst>
              <a:path extrusionOk="0" h="33449" w="40861">
                <a:moveTo>
                  <a:pt x="35319" y="7074"/>
                </a:moveTo>
                <a:cubicBezTo>
                  <a:pt x="26125" y="1559"/>
                  <a:pt x="11622" y="731"/>
                  <a:pt x="3158" y="7311"/>
                </a:cubicBezTo>
                <a:cubicBezTo>
                  <a:pt x="-65" y="9816"/>
                  <a:pt x="-798" y="15720"/>
                  <a:pt x="1029" y="19371"/>
                </a:cubicBezTo>
                <a:cubicBezTo>
                  <a:pt x="6736" y="30775"/>
                  <a:pt x="30846" y="39042"/>
                  <a:pt x="38157" y="28594"/>
                </a:cubicBezTo>
                <a:cubicBezTo>
                  <a:pt x="42502" y="22386"/>
                  <a:pt x="41178" y="12197"/>
                  <a:pt x="36975" y="5892"/>
                </a:cubicBezTo>
                <a:cubicBezTo>
                  <a:pt x="33835" y="1182"/>
                  <a:pt x="23816" y="-2421"/>
                  <a:pt x="20421" y="2108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Google Shape;505;p30"/>
          <p:cNvSpPr/>
          <p:nvPr/>
        </p:nvSpPr>
        <p:spPr>
          <a:xfrm>
            <a:off x="5300969" y="1348400"/>
            <a:ext cx="994700" cy="733800"/>
          </a:xfrm>
          <a:custGeom>
            <a:rect b="b" l="l" r="r" t="t"/>
            <a:pathLst>
              <a:path extrusionOk="0" h="29352" w="39788">
                <a:moveTo>
                  <a:pt x="28232" y="1891"/>
                </a:moveTo>
                <a:cubicBezTo>
                  <a:pt x="19165" y="-2633"/>
                  <a:pt x="-2880" y="4340"/>
                  <a:pt x="327" y="13952"/>
                </a:cubicBezTo>
                <a:cubicBezTo>
                  <a:pt x="3027" y="22045"/>
                  <a:pt x="13742" y="25643"/>
                  <a:pt x="22084" y="27432"/>
                </a:cubicBezTo>
                <a:cubicBezTo>
                  <a:pt x="26334" y="28343"/>
                  <a:pt x="31316" y="30534"/>
                  <a:pt x="35090" y="28378"/>
                </a:cubicBezTo>
                <a:cubicBezTo>
                  <a:pt x="40279" y="25414"/>
                  <a:pt x="41163" y="15505"/>
                  <a:pt x="37691" y="10641"/>
                </a:cubicBezTo>
                <a:cubicBezTo>
                  <a:pt x="34108" y="5622"/>
                  <a:pt x="28540" y="1494"/>
                  <a:pt x="22557" y="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Google Shape;506;p30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07" name="Google Shape;507;p30"/>
          <p:cNvSpPr txBox="1"/>
          <p:nvPr>
            <p:ph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8" name="Google Shape;508;p30"/>
          <p:cNvSpPr txBox="1"/>
          <p:nvPr>
            <p:ph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9" name="Google Shape;509;p30"/>
          <p:cNvSpPr txBox="1"/>
          <p:nvPr>
            <p:ph idx="5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10" name="Google Shape;510;p30"/>
          <p:cNvSpPr txBox="1"/>
          <p:nvPr>
            <p:ph idx="6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1" name="Google Shape;511;p30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2" name="Google Shape;512;p30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&amp; Interpretation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 txBox="1"/>
          <p:nvPr>
            <p:ph idx="9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0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"/>
          <p:cNvSpPr txBox="1"/>
          <p:nvPr>
            <p:ph type="title"/>
          </p:nvPr>
        </p:nvSpPr>
        <p:spPr>
          <a:xfrm>
            <a:off x="433600" y="562425"/>
            <a:ext cx="2680800" cy="101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520" name="Google Shape;520;p31"/>
          <p:cNvSpPr txBox="1"/>
          <p:nvPr>
            <p:ph idx="1" type="subTitle"/>
          </p:nvPr>
        </p:nvSpPr>
        <p:spPr>
          <a:xfrm flipH="1">
            <a:off x="572725" y="1804925"/>
            <a:ext cx="4123200" cy="22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</a:t>
            </a:r>
            <a:r>
              <a:rPr lang="en"/>
              <a:t>procket Central Pty Ltd Deals  in high-quality bikes and accessible cycling accessories to riders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Marketing team wants to improve performance by focusing on high value customers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have analysed the data and found </a:t>
            </a:r>
            <a:r>
              <a:rPr lang="en"/>
              <a:t>compelling</a:t>
            </a:r>
            <a:r>
              <a:rPr lang="en"/>
              <a:t> results</a:t>
            </a:r>
            <a:endParaRPr/>
          </a:p>
        </p:txBody>
      </p:sp>
      <p:pic>
        <p:nvPicPr>
          <p:cNvPr id="521" name="Google Shape;521;p31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rot="-1275774">
            <a:off x="4582925" y="2041200"/>
            <a:ext cx="3190649" cy="11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750738" y="1720888"/>
            <a:ext cx="5114150" cy="16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2"/>
          <p:cNvSpPr txBox="1"/>
          <p:nvPr>
            <p:ph type="title"/>
          </p:nvPr>
        </p:nvSpPr>
        <p:spPr>
          <a:xfrm>
            <a:off x="2397775" y="1673875"/>
            <a:ext cx="42195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28" name="Google Shape;528;p32"/>
          <p:cNvSpPr txBox="1"/>
          <p:nvPr>
            <p:ph idx="2" type="title"/>
          </p:nvPr>
        </p:nvSpPr>
        <p:spPr>
          <a:xfrm flipH="1">
            <a:off x="2673000" y="1055210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-01-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3"/>
          <p:cNvSpPr txBox="1"/>
          <p:nvPr>
            <p:ph type="title"/>
          </p:nvPr>
        </p:nvSpPr>
        <p:spPr>
          <a:xfrm>
            <a:off x="607863" y="2788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FF"/>
                </a:solidFill>
              </a:rPr>
              <a:t>Introduction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34" name="Google Shape;534;p33"/>
          <p:cNvSpPr txBox="1"/>
          <p:nvPr/>
        </p:nvSpPr>
        <p:spPr>
          <a:xfrm flipH="1">
            <a:off x="1499125" y="2270925"/>
            <a:ext cx="3584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It is forecasted that bike sale will be $64,000/month</a:t>
            </a:r>
            <a:endParaRPr sz="1900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35" name="Google Shape;535;p33"/>
          <p:cNvSpPr txBox="1"/>
          <p:nvPr/>
        </p:nvSpPr>
        <p:spPr>
          <a:xfrm flipH="1">
            <a:off x="1499125" y="3163925"/>
            <a:ext cx="332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Females are more prone to buy biikes </a:t>
            </a:r>
            <a:endParaRPr sz="1900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36" name="Google Shape;536;p33"/>
          <p:cNvSpPr txBox="1"/>
          <p:nvPr/>
        </p:nvSpPr>
        <p:spPr>
          <a:xfrm flipH="1">
            <a:off x="1452925" y="4005600"/>
            <a:ext cx="332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Approx 54% of business is focused in New South Wales </a:t>
            </a:r>
            <a:endParaRPr sz="1900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grpSp>
        <p:nvGrpSpPr>
          <p:cNvPr id="537" name="Google Shape;537;p33"/>
          <p:cNvGrpSpPr/>
          <p:nvPr/>
        </p:nvGrpSpPr>
        <p:grpSpPr>
          <a:xfrm>
            <a:off x="720001" y="4052023"/>
            <a:ext cx="601426" cy="560589"/>
            <a:chOff x="720001" y="3747223"/>
            <a:chExt cx="601426" cy="560589"/>
          </a:xfrm>
        </p:grpSpPr>
        <p:sp>
          <p:nvSpPr>
            <p:cNvPr id="538" name="Google Shape;538;p33"/>
            <p:cNvSpPr/>
            <p:nvPr/>
          </p:nvSpPr>
          <p:spPr>
            <a:xfrm>
              <a:off x="821364" y="3860463"/>
              <a:ext cx="318725" cy="280071"/>
            </a:xfrm>
            <a:custGeom>
              <a:rect b="b" l="l" r="r" t="t"/>
              <a:pathLst>
                <a:path extrusionOk="0" h="20601" w="23440">
                  <a:moveTo>
                    <a:pt x="8206" y="0"/>
                  </a:moveTo>
                  <a:cubicBezTo>
                    <a:pt x="8206" y="2732"/>
                    <a:pt x="8874" y="7102"/>
                    <a:pt x="6283" y="7966"/>
                  </a:cubicBezTo>
                  <a:cubicBezTo>
                    <a:pt x="4341" y="8614"/>
                    <a:pt x="1156" y="7233"/>
                    <a:pt x="240" y="9064"/>
                  </a:cubicBezTo>
                  <a:cubicBezTo>
                    <a:pt x="-719" y="10983"/>
                    <a:pt x="3121" y="12595"/>
                    <a:pt x="5184" y="13185"/>
                  </a:cubicBezTo>
                  <a:cubicBezTo>
                    <a:pt x="7051" y="13719"/>
                    <a:pt x="3283" y="17337"/>
                    <a:pt x="4360" y="18953"/>
                  </a:cubicBezTo>
                  <a:cubicBezTo>
                    <a:pt x="5564" y="20760"/>
                    <a:pt x="8267" y="17048"/>
                    <a:pt x="10129" y="15931"/>
                  </a:cubicBezTo>
                  <a:cubicBezTo>
                    <a:pt x="12634" y="14429"/>
                    <a:pt x="14624" y="20601"/>
                    <a:pt x="17545" y="20601"/>
                  </a:cubicBezTo>
                  <a:cubicBezTo>
                    <a:pt x="21116" y="20601"/>
                    <a:pt x="14445" y="11661"/>
                    <a:pt x="17545" y="9888"/>
                  </a:cubicBezTo>
                  <a:cubicBezTo>
                    <a:pt x="19305" y="8882"/>
                    <a:pt x="22674" y="9889"/>
                    <a:pt x="23314" y="7966"/>
                  </a:cubicBezTo>
                  <a:cubicBezTo>
                    <a:pt x="23819" y="6449"/>
                    <a:pt x="20195" y="7255"/>
                    <a:pt x="18644" y="6867"/>
                  </a:cubicBezTo>
                  <a:cubicBezTo>
                    <a:pt x="14924" y="5937"/>
                    <a:pt x="11742" y="3261"/>
                    <a:pt x="9030" y="549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39" name="Google Shape;539;p33"/>
            <p:cNvSpPr/>
            <p:nvPr/>
          </p:nvSpPr>
          <p:spPr>
            <a:xfrm>
              <a:off x="720001" y="3747223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33"/>
          <p:cNvGrpSpPr/>
          <p:nvPr/>
        </p:nvGrpSpPr>
        <p:grpSpPr>
          <a:xfrm>
            <a:off x="720001" y="3070698"/>
            <a:ext cx="601426" cy="560589"/>
            <a:chOff x="720001" y="2765898"/>
            <a:chExt cx="601426" cy="560589"/>
          </a:xfrm>
        </p:grpSpPr>
        <p:sp>
          <p:nvSpPr>
            <p:cNvPr id="541" name="Google Shape;541;p33"/>
            <p:cNvSpPr/>
            <p:nvPr/>
          </p:nvSpPr>
          <p:spPr>
            <a:xfrm>
              <a:off x="720001" y="2765898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2" name="Google Shape;542;p33"/>
            <p:cNvGrpSpPr/>
            <p:nvPr/>
          </p:nvGrpSpPr>
          <p:grpSpPr>
            <a:xfrm>
              <a:off x="857264" y="2855240"/>
              <a:ext cx="246902" cy="339996"/>
              <a:chOff x="4786538" y="2469813"/>
              <a:chExt cx="340602" cy="595231"/>
            </a:xfrm>
          </p:grpSpPr>
          <p:sp>
            <p:nvSpPr>
              <p:cNvPr id="543" name="Google Shape;543;p33"/>
              <p:cNvSpPr/>
              <p:nvPr/>
            </p:nvSpPr>
            <p:spPr>
              <a:xfrm>
                <a:off x="4786538" y="2592168"/>
                <a:ext cx="340602" cy="472875"/>
              </a:xfrm>
              <a:custGeom>
                <a:rect b="b" l="l" r="r" t="t"/>
                <a:pathLst>
                  <a:path extrusionOk="0" h="8344" w="6010">
                    <a:moveTo>
                      <a:pt x="3005" y="201"/>
                    </a:moveTo>
                    <a:cubicBezTo>
                      <a:pt x="4099" y="201"/>
                      <a:pt x="4578" y="1266"/>
                      <a:pt x="5107" y="2067"/>
                    </a:cubicBezTo>
                    <a:cubicBezTo>
                      <a:pt x="5236" y="2267"/>
                      <a:pt x="5465" y="2510"/>
                      <a:pt x="5536" y="2732"/>
                    </a:cubicBezTo>
                    <a:cubicBezTo>
                      <a:pt x="5629" y="2824"/>
                      <a:pt x="5622" y="2939"/>
                      <a:pt x="5515" y="3060"/>
                    </a:cubicBezTo>
                    <a:cubicBezTo>
                      <a:pt x="5524" y="3238"/>
                      <a:pt x="5495" y="3325"/>
                      <a:pt x="5429" y="3325"/>
                    </a:cubicBezTo>
                    <a:cubicBezTo>
                      <a:pt x="5391" y="3325"/>
                      <a:pt x="5341" y="3296"/>
                      <a:pt x="5279" y="3239"/>
                    </a:cubicBezTo>
                    <a:cubicBezTo>
                      <a:pt x="5086" y="3146"/>
                      <a:pt x="5000" y="3018"/>
                      <a:pt x="4878" y="2853"/>
                    </a:cubicBezTo>
                    <a:cubicBezTo>
                      <a:pt x="4642" y="2517"/>
                      <a:pt x="4399" y="2181"/>
                      <a:pt x="4128" y="1866"/>
                    </a:cubicBezTo>
                    <a:cubicBezTo>
                      <a:pt x="4112" y="1848"/>
                      <a:pt x="4086" y="1839"/>
                      <a:pt x="4060" y="1839"/>
                    </a:cubicBezTo>
                    <a:cubicBezTo>
                      <a:pt x="4024" y="1839"/>
                      <a:pt x="3987" y="1855"/>
                      <a:pt x="3970" y="1888"/>
                    </a:cubicBezTo>
                    <a:cubicBezTo>
                      <a:pt x="3663" y="2589"/>
                      <a:pt x="4063" y="3375"/>
                      <a:pt x="4206" y="4068"/>
                    </a:cubicBezTo>
                    <a:cubicBezTo>
                      <a:pt x="4399" y="5034"/>
                      <a:pt x="4471" y="6013"/>
                      <a:pt x="4635" y="6978"/>
                    </a:cubicBezTo>
                    <a:cubicBezTo>
                      <a:pt x="4671" y="7200"/>
                      <a:pt x="4778" y="7472"/>
                      <a:pt x="4764" y="7700"/>
                    </a:cubicBezTo>
                    <a:cubicBezTo>
                      <a:pt x="4757" y="7829"/>
                      <a:pt x="4592" y="8122"/>
                      <a:pt x="4449" y="8144"/>
                    </a:cubicBezTo>
                    <a:cubicBezTo>
                      <a:pt x="4440" y="8145"/>
                      <a:pt x="4430" y="8146"/>
                      <a:pt x="4421" y="8146"/>
                    </a:cubicBezTo>
                    <a:cubicBezTo>
                      <a:pt x="4231" y="8146"/>
                      <a:pt x="3989" y="7828"/>
                      <a:pt x="3935" y="7672"/>
                    </a:cubicBezTo>
                    <a:cubicBezTo>
                      <a:pt x="3792" y="7257"/>
                      <a:pt x="3756" y="6778"/>
                      <a:pt x="3684" y="6342"/>
                    </a:cubicBezTo>
                    <a:cubicBezTo>
                      <a:pt x="3606" y="5870"/>
                      <a:pt x="3527" y="5391"/>
                      <a:pt x="3434" y="4919"/>
                    </a:cubicBezTo>
                    <a:cubicBezTo>
                      <a:pt x="3384" y="4640"/>
                      <a:pt x="3341" y="4283"/>
                      <a:pt x="3112" y="4083"/>
                    </a:cubicBezTo>
                    <a:cubicBezTo>
                      <a:pt x="3105" y="4076"/>
                      <a:pt x="3098" y="4068"/>
                      <a:pt x="3091" y="4068"/>
                    </a:cubicBezTo>
                    <a:cubicBezTo>
                      <a:pt x="3077" y="4061"/>
                      <a:pt x="3062" y="4054"/>
                      <a:pt x="3041" y="4054"/>
                    </a:cubicBezTo>
                    <a:cubicBezTo>
                      <a:pt x="2905" y="4054"/>
                      <a:pt x="2841" y="4111"/>
                      <a:pt x="2769" y="4233"/>
                    </a:cubicBezTo>
                    <a:cubicBezTo>
                      <a:pt x="2548" y="4619"/>
                      <a:pt x="2533" y="5162"/>
                      <a:pt x="2455" y="5591"/>
                    </a:cubicBezTo>
                    <a:cubicBezTo>
                      <a:pt x="2369" y="6092"/>
                      <a:pt x="2283" y="6592"/>
                      <a:pt x="2197" y="7100"/>
                    </a:cubicBezTo>
                    <a:cubicBezTo>
                      <a:pt x="2154" y="7321"/>
                      <a:pt x="2133" y="7715"/>
                      <a:pt x="1969" y="7893"/>
                    </a:cubicBezTo>
                    <a:lnTo>
                      <a:pt x="1554" y="8144"/>
                    </a:lnTo>
                    <a:cubicBezTo>
                      <a:pt x="1454" y="8036"/>
                      <a:pt x="1347" y="7922"/>
                      <a:pt x="1239" y="7815"/>
                    </a:cubicBezTo>
                    <a:cubicBezTo>
                      <a:pt x="1196" y="7700"/>
                      <a:pt x="1275" y="7522"/>
                      <a:pt x="1296" y="7407"/>
                    </a:cubicBezTo>
                    <a:cubicBezTo>
                      <a:pt x="1475" y="6385"/>
                      <a:pt x="1575" y="5348"/>
                      <a:pt x="1754" y="4326"/>
                    </a:cubicBezTo>
                    <a:cubicBezTo>
                      <a:pt x="1897" y="3561"/>
                      <a:pt x="2376" y="2646"/>
                      <a:pt x="2033" y="1888"/>
                    </a:cubicBezTo>
                    <a:cubicBezTo>
                      <a:pt x="2021" y="1855"/>
                      <a:pt x="1985" y="1839"/>
                      <a:pt x="1949" y="1839"/>
                    </a:cubicBezTo>
                    <a:cubicBezTo>
                      <a:pt x="1922" y="1839"/>
                      <a:pt x="1894" y="1848"/>
                      <a:pt x="1876" y="1866"/>
                    </a:cubicBezTo>
                    <a:cubicBezTo>
                      <a:pt x="1625" y="2160"/>
                      <a:pt x="1389" y="2467"/>
                      <a:pt x="1168" y="2789"/>
                    </a:cubicBezTo>
                    <a:cubicBezTo>
                      <a:pt x="1089" y="2903"/>
                      <a:pt x="1011" y="3068"/>
                      <a:pt x="896" y="3153"/>
                    </a:cubicBezTo>
                    <a:cubicBezTo>
                      <a:pt x="789" y="3211"/>
                      <a:pt x="674" y="3268"/>
                      <a:pt x="567" y="3325"/>
                    </a:cubicBezTo>
                    <a:cubicBezTo>
                      <a:pt x="517" y="3153"/>
                      <a:pt x="467" y="2975"/>
                      <a:pt x="424" y="2803"/>
                    </a:cubicBezTo>
                    <a:cubicBezTo>
                      <a:pt x="453" y="2603"/>
                      <a:pt x="739" y="2317"/>
                      <a:pt x="853" y="2145"/>
                    </a:cubicBezTo>
                    <a:cubicBezTo>
                      <a:pt x="1397" y="1323"/>
                      <a:pt x="1890" y="201"/>
                      <a:pt x="3005" y="201"/>
                    </a:cubicBezTo>
                    <a:close/>
                    <a:moveTo>
                      <a:pt x="3005" y="1"/>
                    </a:moveTo>
                    <a:cubicBezTo>
                      <a:pt x="2355" y="1"/>
                      <a:pt x="1926" y="265"/>
                      <a:pt x="1525" y="780"/>
                    </a:cubicBezTo>
                    <a:cubicBezTo>
                      <a:pt x="1275" y="1109"/>
                      <a:pt x="1053" y="1473"/>
                      <a:pt x="825" y="1824"/>
                    </a:cubicBezTo>
                    <a:cubicBezTo>
                      <a:pt x="610" y="2160"/>
                      <a:pt x="324" y="2496"/>
                      <a:pt x="160" y="2867"/>
                    </a:cubicBezTo>
                    <a:cubicBezTo>
                      <a:pt x="1" y="3211"/>
                      <a:pt x="209" y="3526"/>
                      <a:pt x="554" y="3526"/>
                    </a:cubicBezTo>
                    <a:cubicBezTo>
                      <a:pt x="597" y="3526"/>
                      <a:pt x="642" y="3521"/>
                      <a:pt x="689" y="3511"/>
                    </a:cubicBezTo>
                    <a:cubicBezTo>
                      <a:pt x="932" y="3454"/>
                      <a:pt x="1089" y="3253"/>
                      <a:pt x="1225" y="3068"/>
                    </a:cubicBezTo>
                    <a:cubicBezTo>
                      <a:pt x="1454" y="2753"/>
                      <a:pt x="1675" y="2438"/>
                      <a:pt x="1911" y="2138"/>
                    </a:cubicBezTo>
                    <a:lnTo>
                      <a:pt x="1911" y="2138"/>
                    </a:lnTo>
                    <a:cubicBezTo>
                      <a:pt x="2069" y="2710"/>
                      <a:pt x="1740" y="3382"/>
                      <a:pt x="1633" y="3933"/>
                    </a:cubicBezTo>
                    <a:cubicBezTo>
                      <a:pt x="1518" y="4476"/>
                      <a:pt x="1439" y="5026"/>
                      <a:pt x="1368" y="5577"/>
                    </a:cubicBezTo>
                    <a:cubicBezTo>
                      <a:pt x="1289" y="6199"/>
                      <a:pt x="1189" y="6821"/>
                      <a:pt x="1082" y="7436"/>
                    </a:cubicBezTo>
                    <a:cubicBezTo>
                      <a:pt x="1039" y="7707"/>
                      <a:pt x="989" y="8029"/>
                      <a:pt x="1225" y="8229"/>
                    </a:cubicBezTo>
                    <a:cubicBezTo>
                      <a:pt x="1317" y="8307"/>
                      <a:pt x="1429" y="8341"/>
                      <a:pt x="1545" y="8341"/>
                    </a:cubicBezTo>
                    <a:cubicBezTo>
                      <a:pt x="1663" y="8341"/>
                      <a:pt x="1785" y="8305"/>
                      <a:pt x="1890" y="8244"/>
                    </a:cubicBezTo>
                    <a:cubicBezTo>
                      <a:pt x="2219" y="8058"/>
                      <a:pt x="2297" y="7665"/>
                      <a:pt x="2362" y="7314"/>
                    </a:cubicBezTo>
                    <a:cubicBezTo>
                      <a:pt x="2462" y="6764"/>
                      <a:pt x="2555" y="6199"/>
                      <a:pt x="2648" y="5648"/>
                    </a:cubicBezTo>
                    <a:cubicBezTo>
                      <a:pt x="2683" y="5470"/>
                      <a:pt x="2784" y="4369"/>
                      <a:pt x="3012" y="4261"/>
                    </a:cubicBezTo>
                    <a:cubicBezTo>
                      <a:pt x="3291" y="4569"/>
                      <a:pt x="3298" y="5270"/>
                      <a:pt x="3363" y="5648"/>
                    </a:cubicBezTo>
                    <a:cubicBezTo>
                      <a:pt x="3463" y="6228"/>
                      <a:pt x="3556" y="6807"/>
                      <a:pt x="3663" y="7386"/>
                    </a:cubicBezTo>
                    <a:cubicBezTo>
                      <a:pt x="3727" y="7707"/>
                      <a:pt x="3820" y="8072"/>
                      <a:pt x="4120" y="8251"/>
                    </a:cubicBezTo>
                    <a:cubicBezTo>
                      <a:pt x="4225" y="8308"/>
                      <a:pt x="4349" y="8343"/>
                      <a:pt x="4469" y="8343"/>
                    </a:cubicBezTo>
                    <a:cubicBezTo>
                      <a:pt x="4604" y="8343"/>
                      <a:pt x="4734" y="8299"/>
                      <a:pt x="4828" y="8194"/>
                    </a:cubicBezTo>
                    <a:cubicBezTo>
                      <a:pt x="5021" y="7993"/>
                      <a:pt x="4971" y="7686"/>
                      <a:pt x="4928" y="7436"/>
                    </a:cubicBezTo>
                    <a:cubicBezTo>
                      <a:pt x="4821" y="6821"/>
                      <a:pt x="4721" y="6199"/>
                      <a:pt x="4642" y="5577"/>
                    </a:cubicBezTo>
                    <a:cubicBezTo>
                      <a:pt x="4571" y="5026"/>
                      <a:pt x="4492" y="4476"/>
                      <a:pt x="4385" y="3933"/>
                    </a:cubicBezTo>
                    <a:cubicBezTo>
                      <a:pt x="4271" y="3382"/>
                      <a:pt x="3942" y="2710"/>
                      <a:pt x="4099" y="2138"/>
                    </a:cubicBezTo>
                    <a:lnTo>
                      <a:pt x="4099" y="2138"/>
                    </a:lnTo>
                    <a:cubicBezTo>
                      <a:pt x="4342" y="2438"/>
                      <a:pt x="4557" y="2753"/>
                      <a:pt x="4785" y="3068"/>
                    </a:cubicBezTo>
                    <a:cubicBezTo>
                      <a:pt x="4921" y="3253"/>
                      <a:pt x="5078" y="3454"/>
                      <a:pt x="5322" y="3511"/>
                    </a:cubicBezTo>
                    <a:cubicBezTo>
                      <a:pt x="5368" y="3521"/>
                      <a:pt x="5413" y="3526"/>
                      <a:pt x="5456" y="3526"/>
                    </a:cubicBezTo>
                    <a:cubicBezTo>
                      <a:pt x="5801" y="3526"/>
                      <a:pt x="6010" y="3211"/>
                      <a:pt x="5851" y="2867"/>
                    </a:cubicBezTo>
                    <a:cubicBezTo>
                      <a:pt x="5686" y="2496"/>
                      <a:pt x="5400" y="2160"/>
                      <a:pt x="5179" y="1824"/>
                    </a:cubicBezTo>
                    <a:cubicBezTo>
                      <a:pt x="4950" y="1473"/>
                      <a:pt x="4735" y="1109"/>
                      <a:pt x="4485" y="780"/>
                    </a:cubicBezTo>
                    <a:cubicBezTo>
                      <a:pt x="4085" y="265"/>
                      <a:pt x="3649" y="1"/>
                      <a:pt x="30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D6D7F"/>
                  </a:solidFill>
                </a:endParaRPr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4905380" y="2469813"/>
                <a:ext cx="106204" cy="99347"/>
              </a:xfrm>
              <a:custGeom>
                <a:rect b="b" l="l" r="r" t="t"/>
                <a:pathLst>
                  <a:path extrusionOk="0" h="1753" w="1874">
                    <a:moveTo>
                      <a:pt x="827" y="207"/>
                    </a:moveTo>
                    <a:cubicBezTo>
                      <a:pt x="1071" y="207"/>
                      <a:pt x="1309" y="328"/>
                      <a:pt x="1452" y="558"/>
                    </a:cubicBezTo>
                    <a:cubicBezTo>
                      <a:pt x="1659" y="894"/>
                      <a:pt x="1602" y="1395"/>
                      <a:pt x="1180" y="1516"/>
                    </a:cubicBezTo>
                    <a:cubicBezTo>
                      <a:pt x="1120" y="1534"/>
                      <a:pt x="1058" y="1542"/>
                      <a:pt x="997" y="1542"/>
                    </a:cubicBezTo>
                    <a:cubicBezTo>
                      <a:pt x="709" y="1542"/>
                      <a:pt x="426" y="1358"/>
                      <a:pt x="308" y="1087"/>
                    </a:cubicBezTo>
                    <a:cubicBezTo>
                      <a:pt x="150" y="701"/>
                      <a:pt x="372" y="272"/>
                      <a:pt x="787" y="208"/>
                    </a:cubicBezTo>
                    <a:cubicBezTo>
                      <a:pt x="800" y="207"/>
                      <a:pt x="814" y="207"/>
                      <a:pt x="827" y="207"/>
                    </a:cubicBezTo>
                    <a:close/>
                    <a:moveTo>
                      <a:pt x="844" y="0"/>
                    </a:moveTo>
                    <a:cubicBezTo>
                      <a:pt x="830" y="0"/>
                      <a:pt x="808" y="0"/>
                      <a:pt x="794" y="8"/>
                    </a:cubicBezTo>
                    <a:cubicBezTo>
                      <a:pt x="687" y="8"/>
                      <a:pt x="572" y="29"/>
                      <a:pt x="465" y="72"/>
                    </a:cubicBezTo>
                    <a:cubicBezTo>
                      <a:pt x="422" y="93"/>
                      <a:pt x="401" y="122"/>
                      <a:pt x="393" y="158"/>
                    </a:cubicBezTo>
                    <a:cubicBezTo>
                      <a:pt x="143" y="336"/>
                      <a:pt x="0" y="644"/>
                      <a:pt x="65" y="987"/>
                    </a:cubicBezTo>
                    <a:cubicBezTo>
                      <a:pt x="154" y="1432"/>
                      <a:pt x="576" y="1753"/>
                      <a:pt x="1021" y="1753"/>
                    </a:cubicBezTo>
                    <a:cubicBezTo>
                      <a:pt x="1076" y="1753"/>
                      <a:pt x="1132" y="1748"/>
                      <a:pt x="1187" y="1738"/>
                    </a:cubicBezTo>
                    <a:cubicBezTo>
                      <a:pt x="1687" y="1638"/>
                      <a:pt x="1873" y="1080"/>
                      <a:pt x="1709" y="637"/>
                    </a:cubicBezTo>
                    <a:cubicBezTo>
                      <a:pt x="1573" y="272"/>
                      <a:pt x="1251" y="36"/>
                      <a:pt x="894" y="8"/>
                    </a:cubicBezTo>
                    <a:cubicBezTo>
                      <a:pt x="880" y="0"/>
                      <a:pt x="865" y="0"/>
                      <a:pt x="84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3D6D7F"/>
                  </a:solidFill>
                </a:endParaRPr>
              </a:p>
            </p:txBody>
          </p:sp>
        </p:grpSp>
      </p:grpSp>
      <p:grpSp>
        <p:nvGrpSpPr>
          <p:cNvPr id="545" name="Google Shape;545;p33"/>
          <p:cNvGrpSpPr/>
          <p:nvPr/>
        </p:nvGrpSpPr>
        <p:grpSpPr>
          <a:xfrm>
            <a:off x="720001" y="2165573"/>
            <a:ext cx="601426" cy="560589"/>
            <a:chOff x="720001" y="1784573"/>
            <a:chExt cx="601426" cy="560589"/>
          </a:xfrm>
        </p:grpSpPr>
        <p:sp>
          <p:nvSpPr>
            <p:cNvPr id="546" name="Google Shape;546;p33"/>
            <p:cNvSpPr/>
            <p:nvPr/>
          </p:nvSpPr>
          <p:spPr>
            <a:xfrm>
              <a:off x="720001" y="1784573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7" name="Google Shape;547;p33"/>
            <p:cNvGrpSpPr/>
            <p:nvPr/>
          </p:nvGrpSpPr>
          <p:grpSpPr>
            <a:xfrm>
              <a:off x="877725" y="1902300"/>
              <a:ext cx="206025" cy="329600"/>
              <a:chOff x="384550" y="1126225"/>
              <a:chExt cx="206025" cy="329600"/>
            </a:xfrm>
          </p:grpSpPr>
          <p:sp>
            <p:nvSpPr>
              <p:cNvPr id="548" name="Google Shape;548;p33"/>
              <p:cNvSpPr/>
              <p:nvPr/>
            </p:nvSpPr>
            <p:spPr>
              <a:xfrm>
                <a:off x="384550" y="1148055"/>
                <a:ext cx="206025" cy="220825"/>
              </a:xfrm>
              <a:custGeom>
                <a:rect b="b" l="l" r="r" t="t"/>
                <a:pathLst>
                  <a:path extrusionOk="0" h="8833" w="8241">
                    <a:moveTo>
                      <a:pt x="8241" y="1324"/>
                    </a:moveTo>
                    <a:cubicBezTo>
                      <a:pt x="6155" y="628"/>
                      <a:pt x="2421" y="-1010"/>
                      <a:pt x="1649" y="1049"/>
                    </a:cubicBezTo>
                    <a:cubicBezTo>
                      <a:pt x="639" y="3741"/>
                      <a:pt x="8901" y="5884"/>
                      <a:pt x="6868" y="7917"/>
                    </a:cubicBezTo>
                    <a:cubicBezTo>
                      <a:pt x="5244" y="9541"/>
                      <a:pt x="2297" y="8466"/>
                      <a:pt x="0" y="8466"/>
                    </a:cubicBezTo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49" name="Google Shape;549;p33"/>
              <p:cNvSpPr/>
              <p:nvPr/>
            </p:nvSpPr>
            <p:spPr>
              <a:xfrm>
                <a:off x="478293" y="1126225"/>
                <a:ext cx="50475" cy="329600"/>
              </a:xfrm>
              <a:custGeom>
                <a:rect b="b" l="l" r="r" t="t"/>
                <a:pathLst>
                  <a:path extrusionOk="0" h="13184" w="2019">
                    <a:moveTo>
                      <a:pt x="2019" y="0"/>
                    </a:moveTo>
                    <a:cubicBezTo>
                      <a:pt x="-1114" y="3130"/>
                      <a:pt x="371" y="8755"/>
                      <a:pt x="371" y="13184"/>
                    </a:cubicBezTo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550" name="Google Shape;550;p33"/>
          <p:cNvSpPr txBox="1"/>
          <p:nvPr/>
        </p:nvSpPr>
        <p:spPr>
          <a:xfrm flipH="1">
            <a:off x="765400" y="1009625"/>
            <a:ext cx="74598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Sprocket Central wants to focus on the new high  value customers based on transaction, customer demographic and address data</a:t>
            </a:r>
            <a:endParaRPr sz="2000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51" name="Google Shape;551;p33"/>
          <p:cNvPicPr preferRelativeResize="0"/>
          <p:nvPr/>
        </p:nvPicPr>
        <p:blipFill rotWithShape="1">
          <a:blip r:embed="rId3">
            <a:alphaModFix/>
          </a:blip>
          <a:srcRect b="0" l="14624" r="0" t="0"/>
          <a:stretch/>
        </p:blipFill>
        <p:spPr>
          <a:xfrm>
            <a:off x="5369275" y="2066725"/>
            <a:ext cx="3756100" cy="30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>
            <p:ph type="title"/>
          </p:nvPr>
        </p:nvSpPr>
        <p:spPr>
          <a:xfrm>
            <a:off x="2051650" y="2131075"/>
            <a:ext cx="4519800" cy="17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Data Exploration &amp; Interpretation</a:t>
            </a:r>
            <a:endParaRPr sz="4200"/>
          </a:p>
        </p:txBody>
      </p:sp>
      <p:sp>
        <p:nvSpPr>
          <p:cNvPr id="557" name="Google Shape;557;p34"/>
          <p:cNvSpPr txBox="1"/>
          <p:nvPr>
            <p:ph idx="2" type="title"/>
          </p:nvPr>
        </p:nvSpPr>
        <p:spPr>
          <a:xfrm flipH="1">
            <a:off x="2876775" y="776560"/>
            <a:ext cx="3493200" cy="11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-02-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563" name="Google Shape;563;p35"/>
          <p:cNvSpPr txBox="1"/>
          <p:nvPr/>
        </p:nvSpPr>
        <p:spPr>
          <a:xfrm>
            <a:off x="707175" y="4273579"/>
            <a:ext cx="77298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shows that most of the probable customers are distributed along the coastal area and that in New South Wales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4" name="Google Shape;5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625" y="1314425"/>
            <a:ext cx="2664400" cy="28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214" y="1314417"/>
            <a:ext cx="2725289" cy="280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6"/>
          <p:cNvSpPr txBox="1"/>
          <p:nvPr>
            <p:ph idx="6" type="title"/>
          </p:nvPr>
        </p:nvSpPr>
        <p:spPr>
          <a:xfrm>
            <a:off x="379263" y="2026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and Gender Distribution</a:t>
            </a:r>
            <a:endParaRPr/>
          </a:p>
        </p:txBody>
      </p:sp>
      <p:pic>
        <p:nvPicPr>
          <p:cNvPr id="571" name="Google Shape;5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" y="1009025"/>
            <a:ext cx="4470149" cy="24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6"/>
          <p:cNvSpPr txBox="1"/>
          <p:nvPr>
            <p:ph idx="4294967295" type="subTitle"/>
          </p:nvPr>
        </p:nvSpPr>
        <p:spPr>
          <a:xfrm flipH="1">
            <a:off x="4512500" y="895100"/>
            <a:ext cx="41232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of the customers are distributed between 20-30 and 50-55 of age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 all the customers, female has more bike related purchase in last 3 years </a:t>
            </a:r>
            <a:endParaRPr/>
          </a:p>
        </p:txBody>
      </p:sp>
      <p:pic>
        <p:nvPicPr>
          <p:cNvPr id="573" name="Google Shape;5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300" y="2277954"/>
            <a:ext cx="4207700" cy="28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"/>
          <p:cNvSpPr txBox="1"/>
          <p:nvPr>
            <p:ph type="title"/>
          </p:nvPr>
        </p:nvSpPr>
        <p:spPr>
          <a:xfrm>
            <a:off x="226863" y="202617"/>
            <a:ext cx="77958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Bike Purchase wrt Age, Gender and Wealth Segment</a:t>
            </a:r>
            <a:endParaRPr/>
          </a:p>
        </p:txBody>
      </p:sp>
      <p:pic>
        <p:nvPicPr>
          <p:cNvPr id="579" name="Google Shape;5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800" y="1600700"/>
            <a:ext cx="4891301" cy="3311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7"/>
          <p:cNvSpPr txBox="1"/>
          <p:nvPr>
            <p:ph idx="4294967295" type="subTitle"/>
          </p:nvPr>
        </p:nvSpPr>
        <p:spPr>
          <a:xfrm flipH="1">
            <a:off x="137600" y="1628850"/>
            <a:ext cx="4123200" cy="18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also noticeable that Mass Customer Segment in both Female And Male gender are possible high valued customers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these Mass Customers are having average age of 45-55</a:t>
            </a:r>
            <a:r>
              <a:rPr lang="en"/>
              <a:t> </a:t>
            </a:r>
            <a:endParaRPr/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also observed that customer who owns car have more bike related purchases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nthly Meeting by Slidesgo">
  <a:themeElements>
    <a:clrScheme name="Simple Light">
      <a:dk1>
        <a:srgbClr val="000000"/>
      </a:dk1>
      <a:lt1>
        <a:srgbClr val="FFFFFF"/>
      </a:lt1>
      <a:dk2>
        <a:srgbClr val="96ABBD"/>
      </a:dk2>
      <a:lt2>
        <a:srgbClr val="EFEFEF"/>
      </a:lt2>
      <a:accent1>
        <a:srgbClr val="96ABBD"/>
      </a:accent1>
      <a:accent2>
        <a:srgbClr val="BDD0E0"/>
      </a:accent2>
      <a:accent3>
        <a:srgbClr val="64788A"/>
      </a:accent3>
      <a:accent4>
        <a:srgbClr val="F3F3F3"/>
      </a:accent4>
      <a:accent5>
        <a:srgbClr val="FFFFFF"/>
      </a:accent5>
      <a:accent6>
        <a:srgbClr val="64788A"/>
      </a:accent6>
      <a:hlink>
        <a:srgbClr val="6478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